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Sora"/>
      <p:regular r:id="rId28"/>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19">
          <p15:clr>
            <a:srgbClr val="747775"/>
          </p15:clr>
        </p15:guide>
        <p15:guide id="2" pos="2882">
          <p15:clr>
            <a:srgbClr val="747775"/>
          </p15:clr>
        </p15:guide>
      </p15:sldGuideLst>
    </p:ext>
    <p:ext uri="GoogleSlidesCustomDataVersion2">
      <go:slidesCustomData xmlns:go="http://customooxmlschemas.google.com/" r:id="rId34" roundtripDataSignature="AMtx7mhU7UGnENJlGQfzUdIa5FdM3+NA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D345CD-58F8-4258-90B0-98DE7C1C6EA9}">
  <a:tblStyle styleId="{B5D345CD-58F8-4258-90B0-98DE7C1C6EA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19" orient="horz"/>
        <p:guide pos="288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Sora-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or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5.xml"/><Relationship Id="rId33" Type="http://schemas.openxmlformats.org/officeDocument/2006/relationships/font" Target="fonts/OpenSans-boldItalic.fntdata"/><Relationship Id="rId10" Type="http://schemas.openxmlformats.org/officeDocument/2006/relationships/slide" Target="slides/slide4.xml"/><Relationship Id="rId32"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3"/>
          <p:cNvGrpSpPr/>
          <p:nvPr/>
        </p:nvGrpSpPr>
        <p:grpSpPr>
          <a:xfrm>
            <a:off x="518850" y="392550"/>
            <a:ext cx="8106300" cy="4358400"/>
            <a:chOff x="518850" y="392550"/>
            <a:chExt cx="8106300" cy="4358400"/>
          </a:xfrm>
        </p:grpSpPr>
        <p:grpSp>
          <p:nvGrpSpPr>
            <p:cNvPr id="10" name="Google Shape;10;p23"/>
            <p:cNvGrpSpPr/>
            <p:nvPr/>
          </p:nvGrpSpPr>
          <p:grpSpPr>
            <a:xfrm>
              <a:off x="518850" y="392550"/>
              <a:ext cx="8106300" cy="396000"/>
              <a:chOff x="518850" y="385283"/>
              <a:chExt cx="8106300" cy="396000"/>
            </a:xfrm>
          </p:grpSpPr>
          <p:cxnSp>
            <p:nvCxnSpPr>
              <p:cNvPr id="11" name="Google Shape;11;p23"/>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2" name="Google Shape;12;p23"/>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3" name="Google Shape;13;p23"/>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4" name="Google Shape;14;p23"/>
            <p:cNvGrpSpPr/>
            <p:nvPr/>
          </p:nvGrpSpPr>
          <p:grpSpPr>
            <a:xfrm rot="10800000">
              <a:off x="518850" y="4354950"/>
              <a:ext cx="8106300" cy="396000"/>
              <a:chOff x="518850" y="385283"/>
              <a:chExt cx="8106300" cy="396000"/>
            </a:xfrm>
          </p:grpSpPr>
          <p:cxnSp>
            <p:nvCxnSpPr>
              <p:cNvPr id="15" name="Google Shape;15;p23"/>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6" name="Google Shape;16;p23"/>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7" name="Google Shape;17;p23"/>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18" name="Google Shape;18;p23"/>
          <p:cNvSpPr txBox="1"/>
          <p:nvPr>
            <p:ph type="ctrTitle"/>
          </p:nvPr>
        </p:nvSpPr>
        <p:spPr>
          <a:xfrm>
            <a:off x="713225" y="1252927"/>
            <a:ext cx="4370100" cy="215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9" name="Google Shape;19;p23"/>
          <p:cNvSpPr txBox="1"/>
          <p:nvPr>
            <p:ph idx="1" type="subTitle"/>
          </p:nvPr>
        </p:nvSpPr>
        <p:spPr>
          <a:xfrm>
            <a:off x="713225" y="3414773"/>
            <a:ext cx="4370100" cy="47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32"/>
          <p:cNvSpPr txBox="1"/>
          <p:nvPr>
            <p:ph hasCustomPrompt="1" type="title"/>
          </p:nvPr>
        </p:nvSpPr>
        <p:spPr>
          <a:xfrm>
            <a:off x="3110500" y="1782613"/>
            <a:ext cx="5320200" cy="93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600"/>
              <a:buNone/>
              <a:defRPr sz="4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1" name="Google Shape;111;p32"/>
          <p:cNvSpPr txBox="1"/>
          <p:nvPr>
            <p:ph idx="1" type="subTitle"/>
          </p:nvPr>
        </p:nvSpPr>
        <p:spPr>
          <a:xfrm>
            <a:off x="3110500" y="2863787"/>
            <a:ext cx="5320200" cy="4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12" name="Google Shape;112;p32"/>
          <p:cNvGrpSpPr/>
          <p:nvPr/>
        </p:nvGrpSpPr>
        <p:grpSpPr>
          <a:xfrm>
            <a:off x="518850" y="392550"/>
            <a:ext cx="8106300" cy="4358400"/>
            <a:chOff x="518850" y="392550"/>
            <a:chExt cx="8106300" cy="4358400"/>
          </a:xfrm>
        </p:grpSpPr>
        <p:grpSp>
          <p:nvGrpSpPr>
            <p:cNvPr id="113" name="Google Shape;113;p32"/>
            <p:cNvGrpSpPr/>
            <p:nvPr/>
          </p:nvGrpSpPr>
          <p:grpSpPr>
            <a:xfrm>
              <a:off x="518850" y="392550"/>
              <a:ext cx="8106300" cy="396000"/>
              <a:chOff x="518850" y="385283"/>
              <a:chExt cx="8106300" cy="396000"/>
            </a:xfrm>
          </p:grpSpPr>
          <p:cxnSp>
            <p:nvCxnSpPr>
              <p:cNvPr id="114" name="Google Shape;114;p32"/>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15" name="Google Shape;115;p32"/>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16" name="Google Shape;116;p32"/>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17" name="Google Shape;117;p32"/>
            <p:cNvGrpSpPr/>
            <p:nvPr/>
          </p:nvGrpSpPr>
          <p:grpSpPr>
            <a:xfrm rot="10800000">
              <a:off x="518850" y="4354950"/>
              <a:ext cx="8106300" cy="396000"/>
              <a:chOff x="518850" y="385283"/>
              <a:chExt cx="8106300" cy="396000"/>
            </a:xfrm>
          </p:grpSpPr>
          <p:cxnSp>
            <p:nvCxnSpPr>
              <p:cNvPr id="118" name="Google Shape;118;p32"/>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19" name="Google Shape;119;p32"/>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20" name="Google Shape;120;p32"/>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1" name="Shape 12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2" name="Shape 122"/>
        <p:cNvGrpSpPr/>
        <p:nvPr/>
      </p:nvGrpSpPr>
      <p:grpSpPr>
        <a:xfrm>
          <a:off x="0" y="0"/>
          <a:ext cx="0" cy="0"/>
          <a:chOff x="0" y="0"/>
          <a:chExt cx="0" cy="0"/>
        </a:xfrm>
      </p:grpSpPr>
      <p:sp>
        <p:nvSpPr>
          <p:cNvPr id="123" name="Google Shape;123;p34"/>
          <p:cNvSpPr txBox="1"/>
          <p:nvPr>
            <p:ph type="title"/>
          </p:nvPr>
        </p:nvSpPr>
        <p:spPr>
          <a:xfrm>
            <a:off x="720000" y="1404675"/>
            <a:ext cx="761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4" name="Google Shape;124;p34"/>
          <p:cNvSpPr txBox="1"/>
          <p:nvPr>
            <p:ph idx="2" type="title"/>
          </p:nvPr>
        </p:nvSpPr>
        <p:spPr>
          <a:xfrm>
            <a:off x="720000" y="3066688"/>
            <a:ext cx="761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5" name="Google Shape;125;p34"/>
          <p:cNvSpPr txBox="1"/>
          <p:nvPr>
            <p:ph idx="3" type="title"/>
          </p:nvPr>
        </p:nvSpPr>
        <p:spPr>
          <a:xfrm>
            <a:off x="2709178" y="1404675"/>
            <a:ext cx="761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 name="Google Shape;126;p34"/>
          <p:cNvSpPr txBox="1"/>
          <p:nvPr>
            <p:ph idx="4" type="title"/>
          </p:nvPr>
        </p:nvSpPr>
        <p:spPr>
          <a:xfrm>
            <a:off x="2709178" y="3066688"/>
            <a:ext cx="761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 name="Google Shape;127;p34"/>
          <p:cNvSpPr txBox="1"/>
          <p:nvPr>
            <p:ph idx="5" type="title"/>
          </p:nvPr>
        </p:nvSpPr>
        <p:spPr>
          <a:xfrm>
            <a:off x="4698355" y="1404675"/>
            <a:ext cx="761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8" name="Google Shape;128;p34"/>
          <p:cNvSpPr txBox="1"/>
          <p:nvPr>
            <p:ph idx="6" type="title"/>
          </p:nvPr>
        </p:nvSpPr>
        <p:spPr>
          <a:xfrm>
            <a:off x="4698355" y="3066688"/>
            <a:ext cx="761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9" name="Google Shape;129;p34"/>
          <p:cNvSpPr txBox="1"/>
          <p:nvPr>
            <p:ph idx="1" type="subTitle"/>
          </p:nvPr>
        </p:nvSpPr>
        <p:spPr>
          <a:xfrm>
            <a:off x="720000" y="1852268"/>
            <a:ext cx="15939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0" name="Google Shape;130;p34"/>
          <p:cNvSpPr txBox="1"/>
          <p:nvPr>
            <p:ph idx="7" type="subTitle"/>
          </p:nvPr>
        </p:nvSpPr>
        <p:spPr>
          <a:xfrm>
            <a:off x="2709178" y="1852268"/>
            <a:ext cx="15939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1" name="Google Shape;131;p34"/>
          <p:cNvSpPr txBox="1"/>
          <p:nvPr>
            <p:ph idx="8" type="subTitle"/>
          </p:nvPr>
        </p:nvSpPr>
        <p:spPr>
          <a:xfrm>
            <a:off x="4698355" y="1852268"/>
            <a:ext cx="15939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2" name="Google Shape;132;p34"/>
          <p:cNvSpPr txBox="1"/>
          <p:nvPr>
            <p:ph idx="9" type="subTitle"/>
          </p:nvPr>
        </p:nvSpPr>
        <p:spPr>
          <a:xfrm>
            <a:off x="720000" y="3514248"/>
            <a:ext cx="15939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3" name="Google Shape;133;p34"/>
          <p:cNvSpPr txBox="1"/>
          <p:nvPr>
            <p:ph idx="13" type="subTitle"/>
          </p:nvPr>
        </p:nvSpPr>
        <p:spPr>
          <a:xfrm>
            <a:off x="2709178" y="3514248"/>
            <a:ext cx="15939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4" name="Google Shape;134;p34"/>
          <p:cNvSpPr txBox="1"/>
          <p:nvPr>
            <p:ph idx="14" type="subTitle"/>
          </p:nvPr>
        </p:nvSpPr>
        <p:spPr>
          <a:xfrm>
            <a:off x="4698355" y="3514248"/>
            <a:ext cx="15939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35" name="Google Shape;135;p34"/>
          <p:cNvGrpSpPr/>
          <p:nvPr/>
        </p:nvGrpSpPr>
        <p:grpSpPr>
          <a:xfrm>
            <a:off x="518850" y="392550"/>
            <a:ext cx="8106300" cy="4358400"/>
            <a:chOff x="518850" y="392550"/>
            <a:chExt cx="8106300" cy="4358400"/>
          </a:xfrm>
        </p:grpSpPr>
        <p:grpSp>
          <p:nvGrpSpPr>
            <p:cNvPr id="136" name="Google Shape;136;p34"/>
            <p:cNvGrpSpPr/>
            <p:nvPr/>
          </p:nvGrpSpPr>
          <p:grpSpPr>
            <a:xfrm>
              <a:off x="518850" y="392550"/>
              <a:ext cx="8106300" cy="396000"/>
              <a:chOff x="518850" y="385283"/>
              <a:chExt cx="8106300" cy="396000"/>
            </a:xfrm>
          </p:grpSpPr>
          <p:cxnSp>
            <p:nvCxnSpPr>
              <p:cNvPr id="137" name="Google Shape;137;p34"/>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38" name="Google Shape;138;p34"/>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39" name="Google Shape;139;p34"/>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40" name="Google Shape;140;p34"/>
            <p:cNvGrpSpPr/>
            <p:nvPr/>
          </p:nvGrpSpPr>
          <p:grpSpPr>
            <a:xfrm rot="10800000">
              <a:off x="518850" y="4354950"/>
              <a:ext cx="8106300" cy="396000"/>
              <a:chOff x="518850" y="385283"/>
              <a:chExt cx="8106300" cy="396000"/>
            </a:xfrm>
          </p:grpSpPr>
          <p:cxnSp>
            <p:nvCxnSpPr>
              <p:cNvPr id="141" name="Google Shape;141;p34"/>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42" name="Google Shape;142;p34"/>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43" name="Google Shape;143;p34"/>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144" name="Google Shape;144;p34"/>
          <p:cNvSpPr txBox="1"/>
          <p:nvPr>
            <p:ph idx="15"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5" name="Shape 145"/>
        <p:cNvGrpSpPr/>
        <p:nvPr/>
      </p:nvGrpSpPr>
      <p:grpSpPr>
        <a:xfrm>
          <a:off x="0" y="0"/>
          <a:ext cx="0" cy="0"/>
          <a:chOff x="0" y="0"/>
          <a:chExt cx="0" cy="0"/>
        </a:xfrm>
      </p:grpSpPr>
      <p:sp>
        <p:nvSpPr>
          <p:cNvPr id="146" name="Google Shape;146;p35"/>
          <p:cNvSpPr txBox="1"/>
          <p:nvPr>
            <p:ph type="title"/>
          </p:nvPr>
        </p:nvSpPr>
        <p:spPr>
          <a:xfrm>
            <a:off x="3758050" y="1937075"/>
            <a:ext cx="32331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7" name="Google Shape;147;p35"/>
          <p:cNvSpPr txBox="1"/>
          <p:nvPr>
            <p:ph idx="1" type="subTitle"/>
          </p:nvPr>
        </p:nvSpPr>
        <p:spPr>
          <a:xfrm>
            <a:off x="3758050" y="2433575"/>
            <a:ext cx="3233100" cy="9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48" name="Google Shape;148;p35"/>
          <p:cNvGrpSpPr/>
          <p:nvPr/>
        </p:nvGrpSpPr>
        <p:grpSpPr>
          <a:xfrm>
            <a:off x="518850" y="392550"/>
            <a:ext cx="8106300" cy="4358400"/>
            <a:chOff x="518850" y="392550"/>
            <a:chExt cx="8106300" cy="4358400"/>
          </a:xfrm>
        </p:grpSpPr>
        <p:grpSp>
          <p:nvGrpSpPr>
            <p:cNvPr id="149" name="Google Shape;149;p35"/>
            <p:cNvGrpSpPr/>
            <p:nvPr/>
          </p:nvGrpSpPr>
          <p:grpSpPr>
            <a:xfrm>
              <a:off x="518850" y="392550"/>
              <a:ext cx="8106300" cy="396000"/>
              <a:chOff x="518850" y="385283"/>
              <a:chExt cx="8106300" cy="396000"/>
            </a:xfrm>
          </p:grpSpPr>
          <p:cxnSp>
            <p:nvCxnSpPr>
              <p:cNvPr id="150" name="Google Shape;150;p35"/>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51" name="Google Shape;151;p35"/>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52" name="Google Shape;152;p35"/>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53" name="Google Shape;153;p35"/>
            <p:cNvGrpSpPr/>
            <p:nvPr/>
          </p:nvGrpSpPr>
          <p:grpSpPr>
            <a:xfrm rot="10800000">
              <a:off x="518850" y="4354950"/>
              <a:ext cx="8106300" cy="396000"/>
              <a:chOff x="518850" y="385283"/>
              <a:chExt cx="8106300" cy="396000"/>
            </a:xfrm>
          </p:grpSpPr>
          <p:cxnSp>
            <p:nvCxnSpPr>
              <p:cNvPr id="154" name="Google Shape;154;p35"/>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55" name="Google Shape;155;p35"/>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56" name="Google Shape;156;p35"/>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7" name="Shape 157"/>
        <p:cNvGrpSpPr/>
        <p:nvPr/>
      </p:nvGrpSpPr>
      <p:grpSpPr>
        <a:xfrm>
          <a:off x="0" y="0"/>
          <a:ext cx="0" cy="0"/>
          <a:chOff x="0" y="0"/>
          <a:chExt cx="0" cy="0"/>
        </a:xfrm>
      </p:grpSpPr>
      <p:sp>
        <p:nvSpPr>
          <p:cNvPr id="158" name="Google Shape;158;p36"/>
          <p:cNvSpPr txBox="1"/>
          <p:nvPr>
            <p:ph idx="1" type="subTitle"/>
          </p:nvPr>
        </p:nvSpPr>
        <p:spPr>
          <a:xfrm>
            <a:off x="901850" y="2503625"/>
            <a:ext cx="2196600" cy="166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9" name="Google Shape;159;p36"/>
          <p:cNvSpPr txBox="1"/>
          <p:nvPr>
            <p:ph idx="2" type="subTitle"/>
          </p:nvPr>
        </p:nvSpPr>
        <p:spPr>
          <a:xfrm>
            <a:off x="3473632" y="2503625"/>
            <a:ext cx="2196600" cy="166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0" name="Google Shape;160;p36"/>
          <p:cNvSpPr txBox="1"/>
          <p:nvPr>
            <p:ph idx="3" type="subTitle"/>
          </p:nvPr>
        </p:nvSpPr>
        <p:spPr>
          <a:xfrm>
            <a:off x="6045421" y="2503625"/>
            <a:ext cx="2196600" cy="166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1" name="Google Shape;161;p36"/>
          <p:cNvSpPr txBox="1"/>
          <p:nvPr>
            <p:ph idx="4" type="subTitle"/>
          </p:nvPr>
        </p:nvSpPr>
        <p:spPr>
          <a:xfrm>
            <a:off x="901850" y="1609225"/>
            <a:ext cx="21966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62" name="Google Shape;162;p36"/>
          <p:cNvSpPr txBox="1"/>
          <p:nvPr>
            <p:ph idx="5" type="subTitle"/>
          </p:nvPr>
        </p:nvSpPr>
        <p:spPr>
          <a:xfrm>
            <a:off x="3473636" y="1609225"/>
            <a:ext cx="21966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63" name="Google Shape;163;p36"/>
          <p:cNvSpPr txBox="1"/>
          <p:nvPr>
            <p:ph idx="6" type="subTitle"/>
          </p:nvPr>
        </p:nvSpPr>
        <p:spPr>
          <a:xfrm>
            <a:off x="6045421" y="1609225"/>
            <a:ext cx="21966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64" name="Google Shape;164;p36"/>
          <p:cNvGrpSpPr/>
          <p:nvPr/>
        </p:nvGrpSpPr>
        <p:grpSpPr>
          <a:xfrm>
            <a:off x="518850" y="392550"/>
            <a:ext cx="8106300" cy="4358400"/>
            <a:chOff x="518850" y="392550"/>
            <a:chExt cx="8106300" cy="4358400"/>
          </a:xfrm>
        </p:grpSpPr>
        <p:grpSp>
          <p:nvGrpSpPr>
            <p:cNvPr id="165" name="Google Shape;165;p36"/>
            <p:cNvGrpSpPr/>
            <p:nvPr/>
          </p:nvGrpSpPr>
          <p:grpSpPr>
            <a:xfrm>
              <a:off x="518850" y="392550"/>
              <a:ext cx="8106300" cy="396000"/>
              <a:chOff x="518850" y="385283"/>
              <a:chExt cx="8106300" cy="396000"/>
            </a:xfrm>
          </p:grpSpPr>
          <p:cxnSp>
            <p:nvCxnSpPr>
              <p:cNvPr id="166" name="Google Shape;166;p36"/>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67" name="Google Shape;167;p36"/>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68" name="Google Shape;168;p36"/>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69" name="Google Shape;169;p36"/>
            <p:cNvGrpSpPr/>
            <p:nvPr/>
          </p:nvGrpSpPr>
          <p:grpSpPr>
            <a:xfrm rot="10800000">
              <a:off x="518850" y="4354950"/>
              <a:ext cx="8106300" cy="396000"/>
              <a:chOff x="518850" y="385283"/>
              <a:chExt cx="8106300" cy="396000"/>
            </a:xfrm>
          </p:grpSpPr>
          <p:cxnSp>
            <p:nvCxnSpPr>
              <p:cNvPr id="170" name="Google Shape;170;p36"/>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71" name="Google Shape;171;p36"/>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72" name="Google Shape;172;p36"/>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173" name="Google Shape;173;p36"/>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4" name="Shape 174"/>
        <p:cNvGrpSpPr/>
        <p:nvPr/>
      </p:nvGrpSpPr>
      <p:grpSpPr>
        <a:xfrm>
          <a:off x="0" y="0"/>
          <a:ext cx="0" cy="0"/>
          <a:chOff x="0" y="0"/>
          <a:chExt cx="0" cy="0"/>
        </a:xfrm>
      </p:grpSpPr>
      <p:sp>
        <p:nvSpPr>
          <p:cNvPr id="175" name="Google Shape;175;p37"/>
          <p:cNvSpPr txBox="1"/>
          <p:nvPr>
            <p:ph idx="1" type="subTitle"/>
          </p:nvPr>
        </p:nvSpPr>
        <p:spPr>
          <a:xfrm>
            <a:off x="2321755" y="1748900"/>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6" name="Google Shape;176;p37"/>
          <p:cNvSpPr txBox="1"/>
          <p:nvPr>
            <p:ph idx="2" type="subTitle"/>
          </p:nvPr>
        </p:nvSpPr>
        <p:spPr>
          <a:xfrm>
            <a:off x="5614906" y="1748900"/>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 name="Google Shape;177;p37"/>
          <p:cNvSpPr txBox="1"/>
          <p:nvPr>
            <p:ph idx="3" type="subTitle"/>
          </p:nvPr>
        </p:nvSpPr>
        <p:spPr>
          <a:xfrm>
            <a:off x="2321754" y="3409475"/>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 name="Google Shape;178;p37"/>
          <p:cNvSpPr txBox="1"/>
          <p:nvPr>
            <p:ph idx="4" type="subTitle"/>
          </p:nvPr>
        </p:nvSpPr>
        <p:spPr>
          <a:xfrm>
            <a:off x="5614906" y="3409475"/>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 name="Google Shape;179;p37"/>
          <p:cNvSpPr txBox="1"/>
          <p:nvPr>
            <p:ph idx="5" type="subTitle"/>
          </p:nvPr>
        </p:nvSpPr>
        <p:spPr>
          <a:xfrm>
            <a:off x="2321754" y="1379350"/>
            <a:ext cx="284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0" name="Google Shape;180;p37"/>
          <p:cNvSpPr txBox="1"/>
          <p:nvPr>
            <p:ph idx="6" type="subTitle"/>
          </p:nvPr>
        </p:nvSpPr>
        <p:spPr>
          <a:xfrm>
            <a:off x="2321754" y="3040000"/>
            <a:ext cx="284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1" name="Google Shape;181;p37"/>
          <p:cNvSpPr txBox="1"/>
          <p:nvPr>
            <p:ph idx="7" type="subTitle"/>
          </p:nvPr>
        </p:nvSpPr>
        <p:spPr>
          <a:xfrm>
            <a:off x="5614879" y="1379350"/>
            <a:ext cx="284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2" name="Google Shape;182;p37"/>
          <p:cNvSpPr txBox="1"/>
          <p:nvPr>
            <p:ph idx="8" type="subTitle"/>
          </p:nvPr>
        </p:nvSpPr>
        <p:spPr>
          <a:xfrm>
            <a:off x="5614879" y="3040000"/>
            <a:ext cx="284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83" name="Google Shape;183;p37"/>
          <p:cNvGrpSpPr/>
          <p:nvPr/>
        </p:nvGrpSpPr>
        <p:grpSpPr>
          <a:xfrm>
            <a:off x="518850" y="392550"/>
            <a:ext cx="8106300" cy="4358400"/>
            <a:chOff x="518850" y="392550"/>
            <a:chExt cx="8106300" cy="4358400"/>
          </a:xfrm>
        </p:grpSpPr>
        <p:grpSp>
          <p:nvGrpSpPr>
            <p:cNvPr id="184" name="Google Shape;184;p37"/>
            <p:cNvGrpSpPr/>
            <p:nvPr/>
          </p:nvGrpSpPr>
          <p:grpSpPr>
            <a:xfrm>
              <a:off x="518850" y="392550"/>
              <a:ext cx="8106300" cy="396000"/>
              <a:chOff x="518850" y="385283"/>
              <a:chExt cx="8106300" cy="396000"/>
            </a:xfrm>
          </p:grpSpPr>
          <p:cxnSp>
            <p:nvCxnSpPr>
              <p:cNvPr id="185" name="Google Shape;185;p37"/>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86" name="Google Shape;186;p37"/>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87" name="Google Shape;187;p37"/>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88" name="Google Shape;188;p37"/>
            <p:cNvGrpSpPr/>
            <p:nvPr/>
          </p:nvGrpSpPr>
          <p:grpSpPr>
            <a:xfrm rot="10800000">
              <a:off x="518850" y="4354950"/>
              <a:ext cx="8106300" cy="396000"/>
              <a:chOff x="518850" y="385283"/>
              <a:chExt cx="8106300" cy="396000"/>
            </a:xfrm>
          </p:grpSpPr>
          <p:cxnSp>
            <p:nvCxnSpPr>
              <p:cNvPr id="189" name="Google Shape;189;p37"/>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90" name="Google Shape;190;p37"/>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91" name="Google Shape;191;p37"/>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192" name="Google Shape;192;p37"/>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3" name="Shape 193"/>
        <p:cNvGrpSpPr/>
        <p:nvPr/>
      </p:nvGrpSpPr>
      <p:grpSpPr>
        <a:xfrm>
          <a:off x="0" y="0"/>
          <a:ext cx="0" cy="0"/>
          <a:chOff x="0" y="0"/>
          <a:chExt cx="0" cy="0"/>
        </a:xfrm>
      </p:grpSpPr>
      <p:sp>
        <p:nvSpPr>
          <p:cNvPr id="194" name="Google Shape;194;p38"/>
          <p:cNvSpPr txBox="1"/>
          <p:nvPr>
            <p:ph idx="1" type="subTitle"/>
          </p:nvPr>
        </p:nvSpPr>
        <p:spPr>
          <a:xfrm>
            <a:off x="720000" y="1710171"/>
            <a:ext cx="21621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 name="Google Shape;195;p38"/>
          <p:cNvSpPr txBox="1"/>
          <p:nvPr>
            <p:ph idx="2" type="subTitle"/>
          </p:nvPr>
        </p:nvSpPr>
        <p:spPr>
          <a:xfrm>
            <a:off x="3490950" y="1710149"/>
            <a:ext cx="21621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6" name="Google Shape;196;p38"/>
          <p:cNvSpPr txBox="1"/>
          <p:nvPr>
            <p:ph idx="3" type="subTitle"/>
          </p:nvPr>
        </p:nvSpPr>
        <p:spPr>
          <a:xfrm>
            <a:off x="720000" y="3498800"/>
            <a:ext cx="21621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7" name="Google Shape;197;p38"/>
          <p:cNvSpPr txBox="1"/>
          <p:nvPr>
            <p:ph idx="4" type="subTitle"/>
          </p:nvPr>
        </p:nvSpPr>
        <p:spPr>
          <a:xfrm>
            <a:off x="3490950" y="3498796"/>
            <a:ext cx="21621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8" name="Google Shape;198;p38"/>
          <p:cNvSpPr txBox="1"/>
          <p:nvPr>
            <p:ph idx="5" type="subTitle"/>
          </p:nvPr>
        </p:nvSpPr>
        <p:spPr>
          <a:xfrm>
            <a:off x="6268669" y="1710149"/>
            <a:ext cx="21621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9" name="Google Shape;199;p38"/>
          <p:cNvSpPr txBox="1"/>
          <p:nvPr>
            <p:ph idx="6" type="subTitle"/>
          </p:nvPr>
        </p:nvSpPr>
        <p:spPr>
          <a:xfrm>
            <a:off x="6268669" y="3498796"/>
            <a:ext cx="21621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0" name="Google Shape;200;p38"/>
          <p:cNvSpPr txBox="1"/>
          <p:nvPr>
            <p:ph idx="7" type="subTitle"/>
          </p:nvPr>
        </p:nvSpPr>
        <p:spPr>
          <a:xfrm>
            <a:off x="720000" y="1017725"/>
            <a:ext cx="21621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1" name="Google Shape;201;p38"/>
          <p:cNvSpPr txBox="1"/>
          <p:nvPr>
            <p:ph idx="8" type="subTitle"/>
          </p:nvPr>
        </p:nvSpPr>
        <p:spPr>
          <a:xfrm>
            <a:off x="3490950" y="1017725"/>
            <a:ext cx="21621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2" name="Google Shape;202;p38"/>
          <p:cNvSpPr txBox="1"/>
          <p:nvPr>
            <p:ph idx="9" type="subTitle"/>
          </p:nvPr>
        </p:nvSpPr>
        <p:spPr>
          <a:xfrm>
            <a:off x="6268669" y="1017725"/>
            <a:ext cx="21621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3" name="Google Shape;203;p38"/>
          <p:cNvSpPr txBox="1"/>
          <p:nvPr>
            <p:ph idx="13" type="subTitle"/>
          </p:nvPr>
        </p:nvSpPr>
        <p:spPr>
          <a:xfrm>
            <a:off x="720000" y="2803097"/>
            <a:ext cx="21621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4" name="Google Shape;204;p38"/>
          <p:cNvSpPr txBox="1"/>
          <p:nvPr>
            <p:ph idx="14" type="subTitle"/>
          </p:nvPr>
        </p:nvSpPr>
        <p:spPr>
          <a:xfrm>
            <a:off x="3490950" y="2803097"/>
            <a:ext cx="21621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5" name="Google Shape;205;p38"/>
          <p:cNvSpPr txBox="1"/>
          <p:nvPr>
            <p:ph idx="15" type="subTitle"/>
          </p:nvPr>
        </p:nvSpPr>
        <p:spPr>
          <a:xfrm>
            <a:off x="6268669" y="2803097"/>
            <a:ext cx="2162100" cy="69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206" name="Google Shape;206;p38"/>
          <p:cNvGrpSpPr/>
          <p:nvPr/>
        </p:nvGrpSpPr>
        <p:grpSpPr>
          <a:xfrm>
            <a:off x="518850" y="392550"/>
            <a:ext cx="8106300" cy="4358400"/>
            <a:chOff x="518850" y="392550"/>
            <a:chExt cx="8106300" cy="4358400"/>
          </a:xfrm>
        </p:grpSpPr>
        <p:grpSp>
          <p:nvGrpSpPr>
            <p:cNvPr id="207" name="Google Shape;207;p38"/>
            <p:cNvGrpSpPr/>
            <p:nvPr/>
          </p:nvGrpSpPr>
          <p:grpSpPr>
            <a:xfrm>
              <a:off x="518850" y="392550"/>
              <a:ext cx="8106300" cy="396000"/>
              <a:chOff x="518850" y="385283"/>
              <a:chExt cx="8106300" cy="396000"/>
            </a:xfrm>
          </p:grpSpPr>
          <p:cxnSp>
            <p:nvCxnSpPr>
              <p:cNvPr id="208" name="Google Shape;208;p38"/>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09" name="Google Shape;209;p38"/>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210" name="Google Shape;210;p38"/>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211" name="Google Shape;211;p38"/>
            <p:cNvGrpSpPr/>
            <p:nvPr/>
          </p:nvGrpSpPr>
          <p:grpSpPr>
            <a:xfrm rot="10800000">
              <a:off x="518850" y="4354950"/>
              <a:ext cx="8106300" cy="396000"/>
              <a:chOff x="518850" y="385283"/>
              <a:chExt cx="8106300" cy="396000"/>
            </a:xfrm>
          </p:grpSpPr>
          <p:cxnSp>
            <p:nvCxnSpPr>
              <p:cNvPr id="212" name="Google Shape;212;p38"/>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13" name="Google Shape;213;p38"/>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214" name="Google Shape;214;p38"/>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215" name="Google Shape;215;p38"/>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6" name="Shape 216"/>
        <p:cNvGrpSpPr/>
        <p:nvPr/>
      </p:nvGrpSpPr>
      <p:grpSpPr>
        <a:xfrm>
          <a:off x="0" y="0"/>
          <a:ext cx="0" cy="0"/>
          <a:chOff x="0" y="0"/>
          <a:chExt cx="0" cy="0"/>
        </a:xfrm>
      </p:grpSpPr>
      <p:grpSp>
        <p:nvGrpSpPr>
          <p:cNvPr id="217" name="Google Shape;217;p39"/>
          <p:cNvGrpSpPr/>
          <p:nvPr/>
        </p:nvGrpSpPr>
        <p:grpSpPr>
          <a:xfrm>
            <a:off x="518850" y="392550"/>
            <a:ext cx="8106300" cy="4358400"/>
            <a:chOff x="518850" y="392550"/>
            <a:chExt cx="8106300" cy="4358400"/>
          </a:xfrm>
        </p:grpSpPr>
        <p:grpSp>
          <p:nvGrpSpPr>
            <p:cNvPr id="218" name="Google Shape;218;p39"/>
            <p:cNvGrpSpPr/>
            <p:nvPr/>
          </p:nvGrpSpPr>
          <p:grpSpPr>
            <a:xfrm>
              <a:off x="518850" y="392550"/>
              <a:ext cx="8106300" cy="396000"/>
              <a:chOff x="518850" y="385283"/>
              <a:chExt cx="8106300" cy="396000"/>
            </a:xfrm>
          </p:grpSpPr>
          <p:cxnSp>
            <p:nvCxnSpPr>
              <p:cNvPr id="219" name="Google Shape;219;p39"/>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20" name="Google Shape;220;p39"/>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221" name="Google Shape;221;p39"/>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222" name="Google Shape;222;p39"/>
            <p:cNvGrpSpPr/>
            <p:nvPr/>
          </p:nvGrpSpPr>
          <p:grpSpPr>
            <a:xfrm rot="10800000">
              <a:off x="518850" y="4354950"/>
              <a:ext cx="8106300" cy="396000"/>
              <a:chOff x="518850" y="385283"/>
              <a:chExt cx="8106300" cy="396000"/>
            </a:xfrm>
          </p:grpSpPr>
          <p:cxnSp>
            <p:nvCxnSpPr>
              <p:cNvPr id="223" name="Google Shape;223;p39"/>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24" name="Google Shape;224;p39"/>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225" name="Google Shape;225;p39"/>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grpSp>
        <p:nvGrpSpPr>
          <p:cNvPr id="226" name="Google Shape;226;p39"/>
          <p:cNvGrpSpPr/>
          <p:nvPr/>
        </p:nvGrpSpPr>
        <p:grpSpPr>
          <a:xfrm>
            <a:off x="518845" y="755087"/>
            <a:ext cx="3381109" cy="3633336"/>
            <a:chOff x="1742895" y="795775"/>
            <a:chExt cx="3381109" cy="3633336"/>
          </a:xfrm>
        </p:grpSpPr>
        <p:sp>
          <p:nvSpPr>
            <p:cNvPr id="227" name="Google Shape;227;p39"/>
            <p:cNvSpPr/>
            <p:nvPr/>
          </p:nvSpPr>
          <p:spPr>
            <a:xfrm>
              <a:off x="1913656" y="3200832"/>
              <a:ext cx="38942" cy="38942"/>
            </a:xfrm>
            <a:custGeom>
              <a:rect b="b" l="l" r="r" t="t"/>
              <a:pathLst>
                <a:path extrusionOk="0" h="660" w="66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9"/>
            <p:cNvSpPr/>
            <p:nvPr/>
          </p:nvSpPr>
          <p:spPr>
            <a:xfrm>
              <a:off x="1910411" y="3196997"/>
              <a:ext cx="46022" cy="46081"/>
            </a:xfrm>
            <a:custGeom>
              <a:rect b="b" l="l" r="r" t="t"/>
              <a:pathLst>
                <a:path extrusionOk="0" h="781" w="78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 name="Google Shape;229;p39"/>
            <p:cNvGrpSpPr/>
            <p:nvPr/>
          </p:nvGrpSpPr>
          <p:grpSpPr>
            <a:xfrm>
              <a:off x="1742895" y="947116"/>
              <a:ext cx="1986215" cy="3269968"/>
              <a:chOff x="6934075" y="1778325"/>
              <a:chExt cx="689275" cy="1134775"/>
            </a:xfrm>
          </p:grpSpPr>
          <p:sp>
            <p:nvSpPr>
              <p:cNvPr id="230" name="Google Shape;230;p39"/>
              <p:cNvSpPr/>
              <p:nvPr/>
            </p:nvSpPr>
            <p:spPr>
              <a:xfrm>
                <a:off x="7486500" y="2665625"/>
                <a:ext cx="136850" cy="66125"/>
              </a:xfrm>
              <a:custGeom>
                <a:rect b="b" l="l" r="r" t="t"/>
                <a:pathLst>
                  <a:path extrusionOk="0" h="2645" w="5474">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9"/>
              <p:cNvSpPr/>
              <p:nvPr/>
            </p:nvSpPr>
            <p:spPr>
              <a:xfrm>
                <a:off x="7313500" y="2548975"/>
                <a:ext cx="85375" cy="41525"/>
              </a:xfrm>
              <a:custGeom>
                <a:rect b="b" l="l" r="r" t="t"/>
                <a:pathLst>
                  <a:path extrusionOk="0" h="1661" w="3415">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9"/>
              <p:cNvSpPr/>
              <p:nvPr/>
            </p:nvSpPr>
            <p:spPr>
              <a:xfrm>
                <a:off x="7252725" y="2143825"/>
                <a:ext cx="207600" cy="156800"/>
              </a:xfrm>
              <a:custGeom>
                <a:rect b="b" l="l" r="r" t="t"/>
                <a:pathLst>
                  <a:path extrusionOk="0" h="6272" w="8304">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9"/>
              <p:cNvSpPr/>
              <p:nvPr/>
            </p:nvSpPr>
            <p:spPr>
              <a:xfrm>
                <a:off x="7564200" y="1778325"/>
                <a:ext cx="41075" cy="41075"/>
              </a:xfrm>
              <a:custGeom>
                <a:rect b="b" l="l" r="r" t="t"/>
                <a:pathLst>
                  <a:path extrusionOk="0" h="1643" w="1643">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9"/>
              <p:cNvSpPr/>
              <p:nvPr/>
            </p:nvSpPr>
            <p:spPr>
              <a:xfrm>
                <a:off x="6975825" y="2325875"/>
                <a:ext cx="51500" cy="51275"/>
              </a:xfrm>
              <a:custGeom>
                <a:rect b="b" l="l" r="r" t="t"/>
                <a:pathLst>
                  <a:path extrusionOk="0" h="2051" w="206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9"/>
              <p:cNvSpPr/>
              <p:nvPr/>
            </p:nvSpPr>
            <p:spPr>
              <a:xfrm>
                <a:off x="6992525" y="1930925"/>
                <a:ext cx="22050" cy="22050"/>
              </a:xfrm>
              <a:custGeom>
                <a:rect b="b" l="l" r="r" t="t"/>
                <a:pathLst>
                  <a:path extrusionOk="0" h="882" w="882">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9"/>
              <p:cNvSpPr/>
              <p:nvPr/>
            </p:nvSpPr>
            <p:spPr>
              <a:xfrm>
                <a:off x="6934075" y="2211075"/>
                <a:ext cx="14175" cy="14175"/>
              </a:xfrm>
              <a:custGeom>
                <a:rect b="b" l="l" r="r" t="t"/>
                <a:pathLst>
                  <a:path extrusionOk="0" h="567" w="567">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9"/>
              <p:cNvSpPr/>
              <p:nvPr/>
            </p:nvSpPr>
            <p:spPr>
              <a:xfrm>
                <a:off x="6935000" y="2456875"/>
                <a:ext cx="344900" cy="344675"/>
              </a:xfrm>
              <a:custGeom>
                <a:rect b="b" l="l" r="r" t="t"/>
                <a:pathLst>
                  <a:path extrusionOk="0" h="13787" w="13796">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9"/>
              <p:cNvSpPr/>
              <p:nvPr/>
            </p:nvSpPr>
            <p:spPr>
              <a:xfrm>
                <a:off x="7073000" y="2596525"/>
                <a:ext cx="406100" cy="280875"/>
              </a:xfrm>
              <a:custGeom>
                <a:rect b="b" l="l" r="r" t="t"/>
                <a:pathLst>
                  <a:path extrusionOk="0" h="11235" w="16244">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9"/>
              <p:cNvSpPr/>
              <p:nvPr/>
            </p:nvSpPr>
            <p:spPr>
              <a:xfrm>
                <a:off x="7071375" y="2595125"/>
                <a:ext cx="409350" cy="283650"/>
              </a:xfrm>
              <a:custGeom>
                <a:rect b="b" l="l" r="r" t="t"/>
                <a:pathLst>
                  <a:path extrusionOk="0" h="11346" w="16374">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9"/>
              <p:cNvSpPr/>
              <p:nvPr/>
            </p:nvSpPr>
            <p:spPr>
              <a:xfrm>
                <a:off x="7102675" y="2623425"/>
                <a:ext cx="346750" cy="227075"/>
              </a:xfrm>
              <a:custGeom>
                <a:rect b="b" l="l" r="r" t="t"/>
                <a:pathLst>
                  <a:path extrusionOk="0" h="9083" w="1387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9"/>
              <p:cNvSpPr/>
              <p:nvPr/>
            </p:nvSpPr>
            <p:spPr>
              <a:xfrm>
                <a:off x="7101050" y="2622025"/>
                <a:ext cx="349775" cy="229850"/>
              </a:xfrm>
              <a:custGeom>
                <a:rect b="b" l="l" r="r" t="t"/>
                <a:pathLst>
                  <a:path extrusionOk="0" h="9194" w="13991">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9"/>
              <p:cNvSpPr/>
              <p:nvPr/>
            </p:nvSpPr>
            <p:spPr>
              <a:xfrm>
                <a:off x="7448000" y="2694150"/>
                <a:ext cx="2825" cy="76100"/>
              </a:xfrm>
              <a:custGeom>
                <a:rect b="b" l="l" r="r" t="t"/>
                <a:pathLst>
                  <a:path extrusionOk="0" h="3044" w="113">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9"/>
              <p:cNvSpPr/>
              <p:nvPr/>
            </p:nvSpPr>
            <p:spPr>
              <a:xfrm>
                <a:off x="7271525" y="2605800"/>
                <a:ext cx="9050" cy="9075"/>
              </a:xfrm>
              <a:custGeom>
                <a:rect b="b" l="l" r="r" t="t"/>
                <a:pathLst>
                  <a:path extrusionOk="0" h="363" w="362">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9"/>
              <p:cNvSpPr/>
              <p:nvPr/>
            </p:nvSpPr>
            <p:spPr>
              <a:xfrm>
                <a:off x="7006425" y="2875275"/>
                <a:ext cx="539250" cy="36450"/>
              </a:xfrm>
              <a:custGeom>
                <a:rect b="b" l="l" r="r" t="t"/>
                <a:pathLst>
                  <a:path extrusionOk="0" h="1458" w="2157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9"/>
              <p:cNvSpPr/>
              <p:nvPr/>
            </p:nvSpPr>
            <p:spPr>
              <a:xfrm>
                <a:off x="7005050" y="2873900"/>
                <a:ext cx="542000" cy="39200"/>
              </a:xfrm>
              <a:custGeom>
                <a:rect b="b" l="l" r="r" t="t"/>
                <a:pathLst>
                  <a:path extrusionOk="0" h="1568" w="2168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9"/>
              <p:cNvSpPr/>
              <p:nvPr/>
            </p:nvSpPr>
            <p:spPr>
              <a:xfrm>
                <a:off x="7010150" y="2901725"/>
                <a:ext cx="531800" cy="2800"/>
              </a:xfrm>
              <a:custGeom>
                <a:rect b="b" l="l" r="r" t="t"/>
                <a:pathLst>
                  <a:path extrusionOk="0" h="112" w="21272">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a:off x="7224425" y="2877600"/>
                <a:ext cx="103000" cy="11400"/>
              </a:xfrm>
              <a:custGeom>
                <a:rect b="b" l="l" r="r" t="t"/>
                <a:pathLst>
                  <a:path extrusionOk="0" h="456" w="4120">
                    <a:moveTo>
                      <a:pt x="1" y="0"/>
                    </a:moveTo>
                    <a:lnTo>
                      <a:pt x="1" y="455"/>
                    </a:lnTo>
                    <a:lnTo>
                      <a:pt x="4120" y="455"/>
                    </a:lnTo>
                    <a:lnTo>
                      <a:pt x="412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a:off x="7223050" y="2875975"/>
                <a:ext cx="106000" cy="14400"/>
              </a:xfrm>
              <a:custGeom>
                <a:rect b="b" l="l" r="r" t="t"/>
                <a:pathLst>
                  <a:path extrusionOk="0" h="576" w="424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a:off x="7171800" y="2666550"/>
                <a:ext cx="186025" cy="158900"/>
              </a:xfrm>
              <a:custGeom>
                <a:rect b="b" l="l" r="r" t="t"/>
                <a:pathLst>
                  <a:path extrusionOk="0" h="6356" w="7441">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9"/>
              <p:cNvSpPr/>
              <p:nvPr/>
            </p:nvSpPr>
            <p:spPr>
              <a:xfrm>
                <a:off x="7184075" y="2654025"/>
                <a:ext cx="186025" cy="158900"/>
              </a:xfrm>
              <a:custGeom>
                <a:rect b="b" l="l" r="r" t="t"/>
                <a:pathLst>
                  <a:path extrusionOk="0" h="6356" w="7441">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9"/>
              <p:cNvSpPr/>
              <p:nvPr/>
            </p:nvSpPr>
            <p:spPr>
              <a:xfrm>
                <a:off x="7182700" y="2652400"/>
                <a:ext cx="188800" cy="162150"/>
              </a:xfrm>
              <a:custGeom>
                <a:rect b="b" l="l" r="r" t="t"/>
                <a:pathLst>
                  <a:path extrusionOk="0" h="6486" w="7552">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9"/>
              <p:cNvSpPr/>
              <p:nvPr/>
            </p:nvSpPr>
            <p:spPr>
              <a:xfrm>
                <a:off x="7212850" y="2737750"/>
                <a:ext cx="128275" cy="17200"/>
              </a:xfrm>
              <a:custGeom>
                <a:rect b="b" l="l" r="r" t="t"/>
                <a:pathLst>
                  <a:path extrusionOk="0" h="688" w="5131">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9"/>
              <p:cNvSpPr/>
              <p:nvPr/>
            </p:nvSpPr>
            <p:spPr>
              <a:xfrm>
                <a:off x="7211225" y="2736375"/>
                <a:ext cx="131275" cy="19950"/>
              </a:xfrm>
              <a:custGeom>
                <a:rect b="b" l="l" r="r" t="t"/>
                <a:pathLst>
                  <a:path extrusionOk="0" h="798" w="5251">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9"/>
              <p:cNvSpPr/>
              <p:nvPr/>
            </p:nvSpPr>
            <p:spPr>
              <a:xfrm>
                <a:off x="7226750" y="2742400"/>
                <a:ext cx="99525" cy="7200"/>
              </a:xfrm>
              <a:custGeom>
                <a:rect b="b" l="l" r="r" t="t"/>
                <a:pathLst>
                  <a:path extrusionOk="0" h="288" w="3981">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9"/>
              <p:cNvSpPr/>
              <p:nvPr/>
            </p:nvSpPr>
            <p:spPr>
              <a:xfrm>
                <a:off x="7234875" y="2764425"/>
                <a:ext cx="83975" cy="10000"/>
              </a:xfrm>
              <a:custGeom>
                <a:rect b="b" l="l" r="r" t="t"/>
                <a:pathLst>
                  <a:path extrusionOk="0" h="400" w="3359">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9"/>
              <p:cNvSpPr/>
              <p:nvPr/>
            </p:nvSpPr>
            <p:spPr>
              <a:xfrm>
                <a:off x="7233475" y="2763025"/>
                <a:ext cx="86775" cy="13025"/>
              </a:xfrm>
              <a:custGeom>
                <a:rect b="b" l="l" r="r" t="t"/>
                <a:pathLst>
                  <a:path extrusionOk="0" h="521" w="3471">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9"/>
              <p:cNvSpPr/>
              <p:nvPr/>
            </p:nvSpPr>
            <p:spPr>
              <a:xfrm>
                <a:off x="7251800"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9"/>
              <p:cNvSpPr/>
              <p:nvPr/>
            </p:nvSpPr>
            <p:spPr>
              <a:xfrm>
                <a:off x="72610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9"/>
              <p:cNvSpPr/>
              <p:nvPr/>
            </p:nvSpPr>
            <p:spPr>
              <a:xfrm>
                <a:off x="7269900" y="2766975"/>
                <a:ext cx="4650" cy="4900"/>
              </a:xfrm>
              <a:custGeom>
                <a:rect b="b" l="l" r="r" t="t"/>
                <a:pathLst>
                  <a:path extrusionOk="0" h="196" w="186">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9"/>
              <p:cNvSpPr/>
              <p:nvPr/>
            </p:nvSpPr>
            <p:spPr>
              <a:xfrm>
                <a:off x="7278950" y="2766975"/>
                <a:ext cx="4875" cy="4900"/>
              </a:xfrm>
              <a:custGeom>
                <a:rect b="b" l="l" r="r" t="t"/>
                <a:pathLst>
                  <a:path extrusionOk="0" h="196" w="195">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9"/>
              <p:cNvSpPr/>
              <p:nvPr/>
            </p:nvSpPr>
            <p:spPr>
              <a:xfrm>
                <a:off x="72879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9"/>
              <p:cNvSpPr/>
              <p:nvPr/>
            </p:nvSpPr>
            <p:spPr>
              <a:xfrm>
                <a:off x="7297250" y="2766975"/>
                <a:ext cx="4900" cy="4900"/>
              </a:xfrm>
              <a:custGeom>
                <a:rect b="b" l="l" r="r" t="t"/>
                <a:pathLst>
                  <a:path extrusionOk="0" h="196" w="196">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9"/>
              <p:cNvSpPr/>
              <p:nvPr/>
            </p:nvSpPr>
            <p:spPr>
              <a:xfrm>
                <a:off x="7249950" y="2672575"/>
                <a:ext cx="53825" cy="53850"/>
              </a:xfrm>
              <a:custGeom>
                <a:rect b="b" l="l" r="r" t="t"/>
                <a:pathLst>
                  <a:path extrusionOk="0" h="2154" w="2153">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9"/>
              <p:cNvSpPr/>
              <p:nvPr/>
            </p:nvSpPr>
            <p:spPr>
              <a:xfrm>
                <a:off x="7248550" y="2671200"/>
                <a:ext cx="56625" cy="56600"/>
              </a:xfrm>
              <a:custGeom>
                <a:rect b="b" l="l" r="r" t="t"/>
                <a:pathLst>
                  <a:path extrusionOk="0" h="2264" w="2265">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9"/>
              <p:cNvSpPr/>
              <p:nvPr/>
            </p:nvSpPr>
            <p:spPr>
              <a:xfrm>
                <a:off x="7265025" y="2701100"/>
                <a:ext cx="23900" cy="12100"/>
              </a:xfrm>
              <a:custGeom>
                <a:rect b="b" l="l" r="r" t="t"/>
                <a:pathLst>
                  <a:path extrusionOk="0" h="484" w="956">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9"/>
              <p:cNvSpPr/>
              <p:nvPr/>
            </p:nvSpPr>
            <p:spPr>
              <a:xfrm>
                <a:off x="7263400" y="2699725"/>
                <a:ext cx="26925" cy="14875"/>
              </a:xfrm>
              <a:custGeom>
                <a:rect b="b" l="l" r="r" t="t"/>
                <a:pathLst>
                  <a:path extrusionOk="0" h="595" w="1077">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9"/>
              <p:cNvSpPr/>
              <p:nvPr/>
            </p:nvSpPr>
            <p:spPr>
              <a:xfrm>
                <a:off x="7270125" y="2685800"/>
                <a:ext cx="13700" cy="13725"/>
              </a:xfrm>
              <a:custGeom>
                <a:rect b="b" l="l" r="r" t="t"/>
                <a:pathLst>
                  <a:path extrusionOk="0" h="549" w="548">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9"/>
              <p:cNvSpPr/>
              <p:nvPr/>
            </p:nvSpPr>
            <p:spPr>
              <a:xfrm>
                <a:off x="7268725" y="2684425"/>
                <a:ext cx="16500" cy="16475"/>
              </a:xfrm>
              <a:custGeom>
                <a:rect b="b" l="l" r="r" t="t"/>
                <a:pathLst>
                  <a:path extrusionOk="0" h="659" w="66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9"/>
              <p:cNvSpPr/>
              <p:nvPr/>
            </p:nvSpPr>
            <p:spPr>
              <a:xfrm>
                <a:off x="7257150" y="2782525"/>
                <a:ext cx="39675" cy="12300"/>
              </a:xfrm>
              <a:custGeom>
                <a:rect b="b" l="l" r="r" t="t"/>
                <a:pathLst>
                  <a:path extrusionOk="0" h="492" w="1587">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9"/>
              <p:cNvSpPr/>
              <p:nvPr/>
            </p:nvSpPr>
            <p:spPr>
              <a:xfrm>
                <a:off x="7255525" y="2781125"/>
                <a:ext cx="42675" cy="15100"/>
              </a:xfrm>
              <a:custGeom>
                <a:rect b="b" l="l" r="r" t="t"/>
                <a:pathLst>
                  <a:path extrusionOk="0" h="604" w="1707">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9"/>
              <p:cNvSpPr/>
              <p:nvPr/>
            </p:nvSpPr>
            <p:spPr>
              <a:xfrm>
                <a:off x="7359875" y="1832850"/>
                <a:ext cx="241000" cy="240000"/>
              </a:xfrm>
              <a:custGeom>
                <a:rect b="b" l="l" r="r" t="t"/>
                <a:pathLst>
                  <a:path extrusionOk="0" h="9600" w="964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9"/>
              <p:cNvSpPr/>
              <p:nvPr/>
            </p:nvSpPr>
            <p:spPr>
              <a:xfrm>
                <a:off x="7358250" y="1831425"/>
                <a:ext cx="243775" cy="242850"/>
              </a:xfrm>
              <a:custGeom>
                <a:rect b="b" l="l" r="r" t="t"/>
                <a:pathLst>
                  <a:path extrusionOk="0" h="9714" w="9751">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9"/>
              <p:cNvSpPr/>
              <p:nvPr/>
            </p:nvSpPr>
            <p:spPr>
              <a:xfrm>
                <a:off x="7084600" y="1809400"/>
                <a:ext cx="406325" cy="280875"/>
              </a:xfrm>
              <a:custGeom>
                <a:rect b="b" l="l" r="r" t="t"/>
                <a:pathLst>
                  <a:path extrusionOk="0" h="11235" w="16253">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9"/>
              <p:cNvSpPr/>
              <p:nvPr/>
            </p:nvSpPr>
            <p:spPr>
              <a:xfrm>
                <a:off x="7083200" y="1808000"/>
                <a:ext cx="409125" cy="283900"/>
              </a:xfrm>
              <a:custGeom>
                <a:rect b="b" l="l" r="r" t="t"/>
                <a:pathLst>
                  <a:path extrusionOk="0" h="11356" w="16365">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9"/>
              <p:cNvSpPr/>
              <p:nvPr/>
            </p:nvSpPr>
            <p:spPr>
              <a:xfrm>
                <a:off x="7114275" y="1836525"/>
                <a:ext cx="346975" cy="226850"/>
              </a:xfrm>
              <a:custGeom>
                <a:rect b="b" l="l" r="r" t="t"/>
                <a:pathLst>
                  <a:path extrusionOk="0" h="9074" w="13879">
                    <a:moveTo>
                      <a:pt x="1" y="1"/>
                    </a:moveTo>
                    <a:lnTo>
                      <a:pt x="1" y="9073"/>
                    </a:lnTo>
                    <a:lnTo>
                      <a:pt x="13879" y="9073"/>
                    </a:lnTo>
                    <a:lnTo>
                      <a:pt x="13879" y="7394"/>
                    </a:lnTo>
                    <a:lnTo>
                      <a:pt x="13879" y="2097"/>
                    </a:lnTo>
                    <a:lnTo>
                      <a:pt x="1387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9"/>
              <p:cNvSpPr/>
              <p:nvPr/>
            </p:nvSpPr>
            <p:spPr>
              <a:xfrm>
                <a:off x="7112875" y="1834900"/>
                <a:ext cx="349775" cy="229850"/>
              </a:xfrm>
              <a:custGeom>
                <a:rect b="b" l="l" r="r" t="t"/>
                <a:pathLst>
                  <a:path extrusionOk="0" h="9194" w="13991">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9"/>
              <p:cNvSpPr/>
              <p:nvPr/>
            </p:nvSpPr>
            <p:spPr>
              <a:xfrm>
                <a:off x="7459600" y="1907275"/>
                <a:ext cx="3050" cy="76075"/>
              </a:xfrm>
              <a:custGeom>
                <a:rect b="b" l="l" r="r" t="t"/>
                <a:pathLst>
                  <a:path extrusionOk="0" h="3043" w="122">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9"/>
              <p:cNvSpPr/>
              <p:nvPr/>
            </p:nvSpPr>
            <p:spPr>
              <a:xfrm>
                <a:off x="7283100" y="1818675"/>
                <a:ext cx="9325" cy="9075"/>
              </a:xfrm>
              <a:custGeom>
                <a:rect b="b" l="l" r="r" t="t"/>
                <a:pathLst>
                  <a:path extrusionOk="0" h="363" w="373">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9"/>
              <p:cNvSpPr/>
              <p:nvPr/>
            </p:nvSpPr>
            <p:spPr>
              <a:xfrm>
                <a:off x="7018025" y="2088150"/>
                <a:ext cx="539250" cy="36450"/>
              </a:xfrm>
              <a:custGeom>
                <a:rect b="b" l="l" r="r" t="t"/>
                <a:pathLst>
                  <a:path extrusionOk="0" h="1458" w="2157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9"/>
              <p:cNvSpPr/>
              <p:nvPr/>
            </p:nvSpPr>
            <p:spPr>
              <a:xfrm>
                <a:off x="7016650" y="2086775"/>
                <a:ext cx="542225" cy="39200"/>
              </a:xfrm>
              <a:custGeom>
                <a:rect b="b" l="l" r="r" t="t"/>
                <a:pathLst>
                  <a:path extrusionOk="0" h="1568" w="21689">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9"/>
              <p:cNvSpPr/>
              <p:nvPr/>
            </p:nvSpPr>
            <p:spPr>
              <a:xfrm>
                <a:off x="7021750" y="2114600"/>
                <a:ext cx="531800" cy="2800"/>
              </a:xfrm>
              <a:custGeom>
                <a:rect b="b" l="l" r="r" t="t"/>
                <a:pathLst>
                  <a:path extrusionOk="0" h="112" w="21272">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9"/>
              <p:cNvSpPr/>
              <p:nvPr/>
            </p:nvSpPr>
            <p:spPr>
              <a:xfrm>
                <a:off x="7236275" y="2090475"/>
                <a:ext cx="102975" cy="11400"/>
              </a:xfrm>
              <a:custGeom>
                <a:rect b="b" l="l" r="r" t="t"/>
                <a:pathLst>
                  <a:path extrusionOk="0" h="456" w="4119">
                    <a:moveTo>
                      <a:pt x="0" y="1"/>
                    </a:moveTo>
                    <a:lnTo>
                      <a:pt x="0" y="455"/>
                    </a:lnTo>
                    <a:lnTo>
                      <a:pt x="4119" y="455"/>
                    </a:lnTo>
                    <a:lnTo>
                      <a:pt x="411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9"/>
              <p:cNvSpPr/>
              <p:nvPr/>
            </p:nvSpPr>
            <p:spPr>
              <a:xfrm>
                <a:off x="7234875" y="2089075"/>
                <a:ext cx="105775" cy="14175"/>
              </a:xfrm>
              <a:custGeom>
                <a:rect b="b" l="l" r="r" t="t"/>
                <a:pathLst>
                  <a:path extrusionOk="0" h="567" w="4231">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9"/>
              <p:cNvSpPr/>
              <p:nvPr/>
            </p:nvSpPr>
            <p:spPr>
              <a:xfrm>
                <a:off x="7183625" y="1879425"/>
                <a:ext cx="185775" cy="159125"/>
              </a:xfrm>
              <a:custGeom>
                <a:rect b="b" l="l" r="r" t="t"/>
                <a:pathLst>
                  <a:path extrusionOk="0" h="6365" w="7431">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9"/>
              <p:cNvSpPr/>
              <p:nvPr/>
            </p:nvSpPr>
            <p:spPr>
              <a:xfrm>
                <a:off x="7195900" y="1866900"/>
                <a:ext cx="185800" cy="159125"/>
              </a:xfrm>
              <a:custGeom>
                <a:rect b="b" l="l" r="r" t="t"/>
                <a:pathLst>
                  <a:path extrusionOk="0" h="6365" w="7432">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9"/>
              <p:cNvSpPr/>
              <p:nvPr/>
            </p:nvSpPr>
            <p:spPr>
              <a:xfrm>
                <a:off x="7194525" y="1865525"/>
                <a:ext cx="188800" cy="161900"/>
              </a:xfrm>
              <a:custGeom>
                <a:rect b="b" l="l" r="r" t="t"/>
                <a:pathLst>
                  <a:path extrusionOk="0" h="6476" w="7552">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9"/>
              <p:cNvSpPr/>
              <p:nvPr/>
            </p:nvSpPr>
            <p:spPr>
              <a:xfrm>
                <a:off x="7224425" y="1950625"/>
                <a:ext cx="128275" cy="17200"/>
              </a:xfrm>
              <a:custGeom>
                <a:rect b="b" l="l" r="r" t="t"/>
                <a:pathLst>
                  <a:path extrusionOk="0" h="688" w="5131">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9"/>
              <p:cNvSpPr/>
              <p:nvPr/>
            </p:nvSpPr>
            <p:spPr>
              <a:xfrm>
                <a:off x="7223050" y="1949250"/>
                <a:ext cx="131275" cy="19950"/>
              </a:xfrm>
              <a:custGeom>
                <a:rect b="b" l="l" r="r" t="t"/>
                <a:pathLst>
                  <a:path extrusionOk="0" h="798" w="5251">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9"/>
              <p:cNvSpPr/>
              <p:nvPr/>
            </p:nvSpPr>
            <p:spPr>
              <a:xfrm>
                <a:off x="7238350" y="1955275"/>
                <a:ext cx="99750" cy="7200"/>
              </a:xfrm>
              <a:custGeom>
                <a:rect b="b" l="l" r="r" t="t"/>
                <a:pathLst>
                  <a:path extrusionOk="0" h="288" w="399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9"/>
              <p:cNvSpPr/>
              <p:nvPr/>
            </p:nvSpPr>
            <p:spPr>
              <a:xfrm>
                <a:off x="7246700" y="1977525"/>
                <a:ext cx="83975" cy="10000"/>
              </a:xfrm>
              <a:custGeom>
                <a:rect b="b" l="l" r="r" t="t"/>
                <a:pathLst>
                  <a:path extrusionOk="0" h="400" w="3359">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9"/>
              <p:cNvSpPr/>
              <p:nvPr/>
            </p:nvSpPr>
            <p:spPr>
              <a:xfrm>
                <a:off x="7245300" y="1976150"/>
                <a:ext cx="86775" cy="12775"/>
              </a:xfrm>
              <a:custGeom>
                <a:rect b="b" l="l" r="r" t="t"/>
                <a:pathLst>
                  <a:path extrusionOk="0" h="511" w="3471">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9"/>
              <p:cNvSpPr/>
              <p:nvPr/>
            </p:nvSpPr>
            <p:spPr>
              <a:xfrm>
                <a:off x="7263625"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9"/>
              <p:cNvSpPr/>
              <p:nvPr/>
            </p:nvSpPr>
            <p:spPr>
              <a:xfrm>
                <a:off x="7272900"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9"/>
              <p:cNvSpPr/>
              <p:nvPr/>
            </p:nvSpPr>
            <p:spPr>
              <a:xfrm>
                <a:off x="7281500"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9"/>
              <p:cNvSpPr/>
              <p:nvPr/>
            </p:nvSpPr>
            <p:spPr>
              <a:xfrm>
                <a:off x="7290775"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9"/>
              <p:cNvSpPr/>
              <p:nvPr/>
            </p:nvSpPr>
            <p:spPr>
              <a:xfrm>
                <a:off x="7299800" y="1980075"/>
                <a:ext cx="4900" cy="4900"/>
              </a:xfrm>
              <a:custGeom>
                <a:rect b="b" l="l" r="r" t="t"/>
                <a:pathLst>
                  <a:path extrusionOk="0" h="196" w="196">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9"/>
              <p:cNvSpPr/>
              <p:nvPr/>
            </p:nvSpPr>
            <p:spPr>
              <a:xfrm>
                <a:off x="7309075" y="1980075"/>
                <a:ext cx="4900" cy="4900"/>
              </a:xfrm>
              <a:custGeom>
                <a:rect b="b" l="l" r="r" t="t"/>
                <a:pathLst>
                  <a:path extrusionOk="0" h="196" w="196">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9"/>
              <p:cNvSpPr/>
              <p:nvPr/>
            </p:nvSpPr>
            <p:spPr>
              <a:xfrm>
                <a:off x="7261775" y="1885700"/>
                <a:ext cx="53825" cy="53600"/>
              </a:xfrm>
              <a:custGeom>
                <a:rect b="b" l="l" r="r" t="t"/>
                <a:pathLst>
                  <a:path extrusionOk="0" h="2144" w="2153">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9"/>
              <p:cNvSpPr/>
              <p:nvPr/>
            </p:nvSpPr>
            <p:spPr>
              <a:xfrm>
                <a:off x="7260375" y="1884075"/>
                <a:ext cx="56625" cy="56850"/>
              </a:xfrm>
              <a:custGeom>
                <a:rect b="b" l="l" r="r" t="t"/>
                <a:pathLst>
                  <a:path extrusionOk="0" h="2274" w="2265">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9"/>
              <p:cNvSpPr/>
              <p:nvPr/>
            </p:nvSpPr>
            <p:spPr>
              <a:xfrm>
                <a:off x="7276625" y="1914000"/>
                <a:ext cx="23900" cy="12075"/>
              </a:xfrm>
              <a:custGeom>
                <a:rect b="b" l="l" r="r" t="t"/>
                <a:pathLst>
                  <a:path extrusionOk="0" h="483" w="956">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9"/>
              <p:cNvSpPr/>
              <p:nvPr/>
            </p:nvSpPr>
            <p:spPr>
              <a:xfrm>
                <a:off x="7275225" y="1912600"/>
                <a:ext cx="26925" cy="14875"/>
              </a:xfrm>
              <a:custGeom>
                <a:rect b="b" l="l" r="r" t="t"/>
                <a:pathLst>
                  <a:path extrusionOk="0" h="595" w="1077">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9"/>
              <p:cNvSpPr/>
              <p:nvPr/>
            </p:nvSpPr>
            <p:spPr>
              <a:xfrm>
                <a:off x="7281950" y="1898925"/>
                <a:ext cx="13475" cy="13475"/>
              </a:xfrm>
              <a:custGeom>
                <a:rect b="b" l="l" r="r" t="t"/>
                <a:pathLst>
                  <a:path extrusionOk="0" h="539" w="539">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9"/>
              <p:cNvSpPr/>
              <p:nvPr/>
            </p:nvSpPr>
            <p:spPr>
              <a:xfrm>
                <a:off x="7280550" y="1897525"/>
                <a:ext cx="16500" cy="16500"/>
              </a:xfrm>
              <a:custGeom>
                <a:rect b="b" l="l" r="r" t="t"/>
                <a:pathLst>
                  <a:path extrusionOk="0" h="660" w="66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9"/>
              <p:cNvSpPr/>
              <p:nvPr/>
            </p:nvSpPr>
            <p:spPr>
              <a:xfrm>
                <a:off x="7268725" y="1995400"/>
                <a:ext cx="39700" cy="12300"/>
              </a:xfrm>
              <a:custGeom>
                <a:rect b="b" l="l" r="r" t="t"/>
                <a:pathLst>
                  <a:path extrusionOk="0" h="492" w="1588">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9"/>
              <p:cNvSpPr/>
              <p:nvPr/>
            </p:nvSpPr>
            <p:spPr>
              <a:xfrm>
                <a:off x="7267350" y="1994000"/>
                <a:ext cx="42450" cy="15325"/>
              </a:xfrm>
              <a:custGeom>
                <a:rect b="b" l="l" r="r" t="t"/>
                <a:pathLst>
                  <a:path extrusionOk="0" h="613" w="1698">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9"/>
              <p:cNvSpPr/>
              <p:nvPr/>
            </p:nvSpPr>
            <p:spPr>
              <a:xfrm>
                <a:off x="7284275" y="2327500"/>
                <a:ext cx="305000" cy="222425"/>
              </a:xfrm>
              <a:custGeom>
                <a:rect b="b" l="l" r="r" t="t"/>
                <a:pathLst>
                  <a:path extrusionOk="0" h="8897" w="1220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9"/>
              <p:cNvSpPr/>
              <p:nvPr/>
            </p:nvSpPr>
            <p:spPr>
              <a:xfrm>
                <a:off x="7301425" y="2310575"/>
                <a:ext cx="305000" cy="37575"/>
              </a:xfrm>
              <a:custGeom>
                <a:rect b="b" l="l" r="r" t="t"/>
                <a:pathLst>
                  <a:path extrusionOk="0" h="1503" w="1220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9"/>
              <p:cNvSpPr/>
              <p:nvPr/>
            </p:nvSpPr>
            <p:spPr>
              <a:xfrm>
                <a:off x="7299800" y="2309175"/>
                <a:ext cx="308025" cy="40375"/>
              </a:xfrm>
              <a:custGeom>
                <a:rect b="b" l="l" r="r" t="t"/>
                <a:pathLst>
                  <a:path extrusionOk="0" h="1615" w="12321">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9"/>
              <p:cNvSpPr/>
              <p:nvPr/>
            </p:nvSpPr>
            <p:spPr>
              <a:xfrm>
                <a:off x="7553750" y="2321700"/>
                <a:ext cx="14650" cy="14400"/>
              </a:xfrm>
              <a:custGeom>
                <a:rect b="b" l="l" r="r" t="t"/>
                <a:pathLst>
                  <a:path extrusionOk="0" h="576" w="586">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9"/>
              <p:cNvSpPr/>
              <p:nvPr/>
            </p:nvSpPr>
            <p:spPr>
              <a:xfrm>
                <a:off x="7576250" y="2321700"/>
                <a:ext cx="14650" cy="14400"/>
              </a:xfrm>
              <a:custGeom>
                <a:rect b="b" l="l" r="r" t="t"/>
                <a:pathLst>
                  <a:path extrusionOk="0" h="576" w="586">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9"/>
              <p:cNvSpPr/>
              <p:nvPr/>
            </p:nvSpPr>
            <p:spPr>
              <a:xfrm>
                <a:off x="7531500" y="2321700"/>
                <a:ext cx="14400" cy="14400"/>
              </a:xfrm>
              <a:custGeom>
                <a:rect b="b" l="l" r="r" t="t"/>
                <a:pathLst>
                  <a:path extrusionOk="0" h="576" w="576">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9"/>
              <p:cNvSpPr/>
              <p:nvPr/>
            </p:nvSpPr>
            <p:spPr>
              <a:xfrm>
                <a:off x="7301200" y="2348125"/>
                <a:ext cx="305000" cy="183475"/>
              </a:xfrm>
              <a:custGeom>
                <a:rect b="b" l="l" r="r" t="t"/>
                <a:pathLst>
                  <a:path extrusionOk="0" h="7339" w="1220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9"/>
              <p:cNvSpPr/>
              <p:nvPr/>
            </p:nvSpPr>
            <p:spPr>
              <a:xfrm>
                <a:off x="7299800" y="2346750"/>
                <a:ext cx="308025" cy="186250"/>
              </a:xfrm>
              <a:custGeom>
                <a:rect b="b" l="l" r="r" t="t"/>
                <a:pathLst>
                  <a:path extrusionOk="0" h="7450" w="12321">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9"/>
              <p:cNvSpPr/>
              <p:nvPr/>
            </p:nvSpPr>
            <p:spPr>
              <a:xfrm>
                <a:off x="7510150" y="2385250"/>
                <a:ext cx="67525" cy="103925"/>
              </a:xfrm>
              <a:custGeom>
                <a:rect b="b" l="l" r="r" t="t"/>
                <a:pathLst>
                  <a:path extrusionOk="0" h="4157" w="2701">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9"/>
              <p:cNvSpPr/>
              <p:nvPr/>
            </p:nvSpPr>
            <p:spPr>
              <a:xfrm>
                <a:off x="7508775" y="2383625"/>
                <a:ext cx="70300" cy="107175"/>
              </a:xfrm>
              <a:custGeom>
                <a:rect b="b" l="l" r="r" t="t"/>
                <a:pathLst>
                  <a:path extrusionOk="0" h="4287" w="2812">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9"/>
              <p:cNvSpPr/>
              <p:nvPr/>
            </p:nvSpPr>
            <p:spPr>
              <a:xfrm>
                <a:off x="7511775" y="2387100"/>
                <a:ext cx="65200" cy="100900"/>
              </a:xfrm>
              <a:custGeom>
                <a:rect b="b" l="l" r="r" t="t"/>
                <a:pathLst>
                  <a:path extrusionOk="0" h="4036" w="2608">
                    <a:moveTo>
                      <a:pt x="1" y="0"/>
                    </a:moveTo>
                    <a:lnTo>
                      <a:pt x="2608" y="403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9"/>
              <p:cNvSpPr/>
              <p:nvPr/>
            </p:nvSpPr>
            <p:spPr>
              <a:xfrm>
                <a:off x="7510150" y="2385700"/>
                <a:ext cx="68450" cy="103700"/>
              </a:xfrm>
              <a:custGeom>
                <a:rect b="b" l="l" r="r" t="t"/>
                <a:pathLst>
                  <a:path extrusionOk="0" h="4148" w="2738">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9"/>
              <p:cNvSpPr/>
              <p:nvPr/>
            </p:nvSpPr>
            <p:spPr>
              <a:xfrm>
                <a:off x="7510625" y="2386875"/>
                <a:ext cx="64950" cy="102300"/>
              </a:xfrm>
              <a:custGeom>
                <a:rect b="b" l="l" r="r" t="t"/>
                <a:pathLst>
                  <a:path extrusionOk="0" h="4092" w="2598">
                    <a:moveTo>
                      <a:pt x="2598" y="0"/>
                    </a:moveTo>
                    <a:lnTo>
                      <a:pt x="0" y="409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9"/>
              <p:cNvSpPr/>
              <p:nvPr/>
            </p:nvSpPr>
            <p:spPr>
              <a:xfrm>
                <a:off x="7509000" y="2385325"/>
                <a:ext cx="68200" cy="105475"/>
              </a:xfrm>
              <a:custGeom>
                <a:rect b="b" l="l" r="r" t="t"/>
                <a:pathLst>
                  <a:path extrusionOk="0" h="4219" w="2728">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9"/>
              <p:cNvSpPr/>
              <p:nvPr/>
            </p:nvSpPr>
            <p:spPr>
              <a:xfrm>
                <a:off x="7340175" y="2391050"/>
                <a:ext cx="143350" cy="3025"/>
              </a:xfrm>
              <a:custGeom>
                <a:rect b="b" l="l" r="r" t="t"/>
                <a:pathLst>
                  <a:path extrusionOk="0" h="121" w="5734">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9"/>
              <p:cNvSpPr/>
              <p:nvPr/>
            </p:nvSpPr>
            <p:spPr>
              <a:xfrm>
                <a:off x="7340175" y="2412375"/>
                <a:ext cx="52200" cy="3050"/>
              </a:xfrm>
              <a:custGeom>
                <a:rect b="b" l="l" r="r" t="t"/>
                <a:pathLst>
                  <a:path extrusionOk="0" h="122" w="2088">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9"/>
              <p:cNvSpPr/>
              <p:nvPr/>
            </p:nvSpPr>
            <p:spPr>
              <a:xfrm>
                <a:off x="7409750" y="2412375"/>
                <a:ext cx="62875" cy="3050"/>
              </a:xfrm>
              <a:custGeom>
                <a:rect b="b" l="l" r="r" t="t"/>
                <a:pathLst>
                  <a:path extrusionOk="0" h="122" w="2515">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9"/>
              <p:cNvSpPr/>
              <p:nvPr/>
            </p:nvSpPr>
            <p:spPr>
              <a:xfrm>
                <a:off x="7340175" y="2477075"/>
                <a:ext cx="93025" cy="2825"/>
              </a:xfrm>
              <a:custGeom>
                <a:rect b="b" l="l" r="r" t="t"/>
                <a:pathLst>
                  <a:path extrusionOk="0" h="113" w="3721">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9"/>
              <p:cNvSpPr/>
              <p:nvPr/>
            </p:nvSpPr>
            <p:spPr>
              <a:xfrm>
                <a:off x="7340175" y="2434875"/>
                <a:ext cx="144500" cy="2800"/>
              </a:xfrm>
              <a:custGeom>
                <a:rect b="b" l="l" r="r" t="t"/>
                <a:pathLst>
                  <a:path extrusionOk="0" h="112" w="578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9"/>
              <p:cNvSpPr/>
              <p:nvPr/>
            </p:nvSpPr>
            <p:spPr>
              <a:xfrm>
                <a:off x="7340175" y="2456200"/>
                <a:ext cx="47800" cy="2825"/>
              </a:xfrm>
              <a:custGeom>
                <a:rect b="b" l="l" r="r" t="t"/>
                <a:pathLst>
                  <a:path extrusionOk="0" h="113" w="1912">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9"/>
              <p:cNvSpPr/>
              <p:nvPr/>
            </p:nvSpPr>
            <p:spPr>
              <a:xfrm>
                <a:off x="7398850" y="2456200"/>
                <a:ext cx="84675" cy="2825"/>
              </a:xfrm>
              <a:custGeom>
                <a:rect b="b" l="l" r="r" t="t"/>
                <a:pathLst>
                  <a:path extrusionOk="0" h="113" w="3387">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9"/>
              <p:cNvSpPr/>
              <p:nvPr/>
            </p:nvSpPr>
            <p:spPr>
              <a:xfrm>
                <a:off x="7414375" y="2425125"/>
                <a:ext cx="500" cy="8850"/>
              </a:xfrm>
              <a:custGeom>
                <a:rect b="b" l="l" r="r" t="t"/>
                <a:pathLst>
                  <a:path extrusionOk="0" h="354" w="2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9"/>
              <p:cNvSpPr/>
              <p:nvPr/>
            </p:nvSpPr>
            <p:spPr>
              <a:xfrm>
                <a:off x="7106150" y="2233800"/>
                <a:ext cx="232650" cy="165625"/>
              </a:xfrm>
              <a:custGeom>
                <a:rect b="b" l="l" r="r" t="t"/>
                <a:pathLst>
                  <a:path extrusionOk="0" h="6625" w="9306">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9"/>
              <p:cNvSpPr/>
              <p:nvPr/>
            </p:nvSpPr>
            <p:spPr>
              <a:xfrm>
                <a:off x="7104525" y="2232175"/>
                <a:ext cx="235675" cy="168850"/>
              </a:xfrm>
              <a:custGeom>
                <a:rect b="b" l="l" r="r" t="t"/>
                <a:pathLst>
                  <a:path extrusionOk="0" h="6754" w="9427">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9"/>
              <p:cNvSpPr/>
              <p:nvPr/>
            </p:nvSpPr>
            <p:spPr>
              <a:xfrm>
                <a:off x="7119150" y="2221275"/>
                <a:ext cx="232625" cy="27850"/>
              </a:xfrm>
              <a:custGeom>
                <a:rect b="b" l="l" r="r" t="t"/>
                <a:pathLst>
                  <a:path extrusionOk="0" h="1114" w="9305">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9"/>
              <p:cNvSpPr/>
              <p:nvPr/>
            </p:nvSpPr>
            <p:spPr>
              <a:xfrm>
                <a:off x="7117750" y="2219650"/>
                <a:ext cx="235425" cy="30875"/>
              </a:xfrm>
              <a:custGeom>
                <a:rect b="b" l="l" r="r" t="t"/>
                <a:pathLst>
                  <a:path extrusionOk="0" h="1235" w="9417">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9"/>
              <p:cNvSpPr/>
              <p:nvPr/>
            </p:nvSpPr>
            <p:spPr>
              <a:xfrm>
                <a:off x="7143950" y="2229150"/>
                <a:ext cx="11400" cy="11400"/>
              </a:xfrm>
              <a:custGeom>
                <a:rect b="b" l="l" r="r" t="t"/>
                <a:pathLst>
                  <a:path extrusionOk="0" h="456" w="456">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9"/>
              <p:cNvSpPr/>
              <p:nvPr/>
            </p:nvSpPr>
            <p:spPr>
              <a:xfrm>
                <a:off x="7160650" y="2229150"/>
                <a:ext cx="11625" cy="11400"/>
              </a:xfrm>
              <a:custGeom>
                <a:rect b="b" l="l" r="r" t="t"/>
                <a:pathLst>
                  <a:path extrusionOk="0" h="456" w="465">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9"/>
              <p:cNvSpPr/>
              <p:nvPr/>
            </p:nvSpPr>
            <p:spPr>
              <a:xfrm>
                <a:off x="7127275" y="2229150"/>
                <a:ext cx="11600" cy="11400"/>
              </a:xfrm>
              <a:custGeom>
                <a:rect b="b" l="l" r="r" t="t"/>
                <a:pathLst>
                  <a:path extrusionOk="0" h="456" w="464">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9"/>
              <p:cNvSpPr/>
              <p:nvPr/>
            </p:nvSpPr>
            <p:spPr>
              <a:xfrm>
                <a:off x="7118925" y="2249100"/>
                <a:ext cx="232625" cy="136625"/>
              </a:xfrm>
              <a:custGeom>
                <a:rect b="b" l="l" r="r" t="t"/>
                <a:pathLst>
                  <a:path extrusionOk="0" h="5465" w="9305">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9"/>
              <p:cNvSpPr/>
              <p:nvPr/>
            </p:nvSpPr>
            <p:spPr>
              <a:xfrm>
                <a:off x="7117525" y="2247725"/>
                <a:ext cx="235650" cy="139625"/>
              </a:xfrm>
              <a:custGeom>
                <a:rect b="b" l="l" r="r" t="t"/>
                <a:pathLst>
                  <a:path extrusionOk="0" h="5585" w="9426">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9"/>
              <p:cNvSpPr/>
              <p:nvPr/>
            </p:nvSpPr>
            <p:spPr>
              <a:xfrm>
                <a:off x="7224200" y="2280875"/>
                <a:ext cx="98600" cy="2825"/>
              </a:xfrm>
              <a:custGeom>
                <a:rect b="b" l="l" r="r" t="t"/>
                <a:pathLst>
                  <a:path extrusionOk="0" h="113" w="3944">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9"/>
              <p:cNvSpPr/>
              <p:nvPr/>
            </p:nvSpPr>
            <p:spPr>
              <a:xfrm>
                <a:off x="7224200" y="2296650"/>
                <a:ext cx="36450" cy="3050"/>
              </a:xfrm>
              <a:custGeom>
                <a:rect b="b" l="l" r="r" t="t"/>
                <a:pathLst>
                  <a:path extrusionOk="0" h="122" w="1458">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9"/>
              <p:cNvSpPr/>
              <p:nvPr/>
            </p:nvSpPr>
            <p:spPr>
              <a:xfrm>
                <a:off x="7271525" y="2296650"/>
                <a:ext cx="43850" cy="3050"/>
              </a:xfrm>
              <a:custGeom>
                <a:rect b="b" l="l" r="r" t="t"/>
                <a:pathLst>
                  <a:path extrusionOk="0" h="122" w="1754">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9"/>
              <p:cNvSpPr/>
              <p:nvPr/>
            </p:nvSpPr>
            <p:spPr>
              <a:xfrm>
                <a:off x="7224200" y="2344900"/>
                <a:ext cx="64275" cy="2800"/>
              </a:xfrm>
              <a:custGeom>
                <a:rect b="b" l="l" r="r" t="t"/>
                <a:pathLst>
                  <a:path extrusionOk="0" h="112" w="2571">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9"/>
              <p:cNvSpPr/>
              <p:nvPr/>
            </p:nvSpPr>
            <p:spPr>
              <a:xfrm>
                <a:off x="7224200" y="2313350"/>
                <a:ext cx="99525" cy="2800"/>
              </a:xfrm>
              <a:custGeom>
                <a:rect b="b" l="l" r="r" t="t"/>
                <a:pathLst>
                  <a:path extrusionOk="0" h="112" w="3981">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9"/>
              <p:cNvSpPr/>
              <p:nvPr/>
            </p:nvSpPr>
            <p:spPr>
              <a:xfrm>
                <a:off x="7224200" y="2329125"/>
                <a:ext cx="33425" cy="3025"/>
              </a:xfrm>
              <a:custGeom>
                <a:rect b="b" l="l" r="r" t="t"/>
                <a:pathLst>
                  <a:path extrusionOk="0" h="121" w="1337">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9"/>
              <p:cNvSpPr/>
              <p:nvPr/>
            </p:nvSpPr>
            <p:spPr>
              <a:xfrm>
                <a:off x="7264100" y="2329125"/>
                <a:ext cx="58700" cy="3025"/>
              </a:xfrm>
              <a:custGeom>
                <a:rect b="b" l="l" r="r" t="t"/>
                <a:pathLst>
                  <a:path extrusionOk="0" h="121" w="2348">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9"/>
              <p:cNvSpPr/>
              <p:nvPr/>
            </p:nvSpPr>
            <p:spPr>
              <a:xfrm>
                <a:off x="7136550" y="2273925"/>
                <a:ext cx="70525" cy="70525"/>
              </a:xfrm>
              <a:custGeom>
                <a:rect b="b" l="l" r="r" t="t"/>
                <a:pathLst>
                  <a:path extrusionOk="0" h="2821" w="2821">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9"/>
              <p:cNvSpPr/>
              <p:nvPr/>
            </p:nvSpPr>
            <p:spPr>
              <a:xfrm>
                <a:off x="7135150" y="2272525"/>
                <a:ext cx="73300" cy="73550"/>
              </a:xfrm>
              <a:custGeom>
                <a:rect b="b" l="l" r="r" t="t"/>
                <a:pathLst>
                  <a:path extrusionOk="0" h="2942" w="2932">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9"/>
              <p:cNvSpPr/>
              <p:nvPr/>
            </p:nvSpPr>
            <p:spPr>
              <a:xfrm>
                <a:off x="7133525" y="2274375"/>
                <a:ext cx="70525" cy="70550"/>
              </a:xfrm>
              <a:custGeom>
                <a:rect b="b" l="l" r="r" t="t"/>
                <a:pathLst>
                  <a:path extrusionOk="0" h="2822" w="2821">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9"/>
              <p:cNvSpPr/>
              <p:nvPr/>
            </p:nvSpPr>
            <p:spPr>
              <a:xfrm>
                <a:off x="7132125" y="2273000"/>
                <a:ext cx="73325" cy="73525"/>
              </a:xfrm>
              <a:custGeom>
                <a:rect b="b" l="l" r="r" t="t"/>
                <a:pathLst>
                  <a:path extrusionOk="0" h="2941" w="2933">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9"/>
              <p:cNvSpPr/>
              <p:nvPr/>
            </p:nvSpPr>
            <p:spPr>
              <a:xfrm>
                <a:off x="7288225" y="2174500"/>
                <a:ext cx="117825" cy="104850"/>
              </a:xfrm>
              <a:custGeom>
                <a:rect b="b" l="l" r="r" t="t"/>
                <a:pathLst>
                  <a:path extrusionOk="0" h="4194" w="4713">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9"/>
              <p:cNvSpPr/>
              <p:nvPr/>
            </p:nvSpPr>
            <p:spPr>
              <a:xfrm>
                <a:off x="7293325" y="2173275"/>
                <a:ext cx="107625" cy="107625"/>
              </a:xfrm>
              <a:custGeom>
                <a:rect b="b" l="l" r="r" t="t"/>
                <a:pathLst>
                  <a:path extrusionOk="0" h="4305" w="4305">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9"/>
              <p:cNvSpPr/>
              <p:nvPr/>
            </p:nvSpPr>
            <p:spPr>
              <a:xfrm>
                <a:off x="7296575" y="2169100"/>
                <a:ext cx="112725" cy="104825"/>
              </a:xfrm>
              <a:custGeom>
                <a:rect b="b" l="l" r="r" t="t"/>
                <a:pathLst>
                  <a:path extrusionOk="0" h="4193" w="4509">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9"/>
              <p:cNvSpPr/>
              <p:nvPr/>
            </p:nvSpPr>
            <p:spPr>
              <a:xfrm>
                <a:off x="7299125" y="2167700"/>
                <a:ext cx="107850" cy="107650"/>
              </a:xfrm>
              <a:custGeom>
                <a:rect b="b" l="l" r="r" t="t"/>
                <a:pathLst>
                  <a:path extrusionOk="0" h="4306" w="4314">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9"/>
              <p:cNvSpPr/>
              <p:nvPr/>
            </p:nvSpPr>
            <p:spPr>
              <a:xfrm>
                <a:off x="7335750" y="2167700"/>
                <a:ext cx="34125" cy="107650"/>
              </a:xfrm>
              <a:custGeom>
                <a:rect b="b" l="l" r="r" t="t"/>
                <a:pathLst>
                  <a:path extrusionOk="0" h="4306" w="1365">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9"/>
              <p:cNvSpPr/>
              <p:nvPr/>
            </p:nvSpPr>
            <p:spPr>
              <a:xfrm>
                <a:off x="7303050" y="2203425"/>
                <a:ext cx="99050" cy="2800"/>
              </a:xfrm>
              <a:custGeom>
                <a:rect b="b" l="l" r="r" t="t"/>
                <a:pathLst>
                  <a:path extrusionOk="0" h="112" w="3962">
                    <a:moveTo>
                      <a:pt x="1" y="0"/>
                    </a:moveTo>
                    <a:lnTo>
                      <a:pt x="1" y="112"/>
                    </a:lnTo>
                    <a:lnTo>
                      <a:pt x="3962" y="112"/>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9"/>
              <p:cNvSpPr/>
              <p:nvPr/>
            </p:nvSpPr>
            <p:spPr>
              <a:xfrm>
                <a:off x="7303050" y="2238675"/>
                <a:ext cx="99050" cy="3025"/>
              </a:xfrm>
              <a:custGeom>
                <a:rect b="b" l="l" r="r" t="t"/>
                <a:pathLst>
                  <a:path extrusionOk="0" h="121" w="3962">
                    <a:moveTo>
                      <a:pt x="1" y="0"/>
                    </a:moveTo>
                    <a:lnTo>
                      <a:pt x="1" y="121"/>
                    </a:lnTo>
                    <a:lnTo>
                      <a:pt x="3962" y="121"/>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5" name="Google Shape;355;p39"/>
            <p:cNvSpPr/>
            <p:nvPr/>
          </p:nvSpPr>
          <p:spPr>
            <a:xfrm>
              <a:off x="1925692" y="2196479"/>
              <a:ext cx="62484" cy="6608"/>
            </a:xfrm>
            <a:custGeom>
              <a:rect b="b" l="l" r="r" t="t"/>
              <a:pathLst>
                <a:path extrusionOk="0" h="112" w="1059">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6" name="Google Shape;356;p39"/>
            <p:cNvGrpSpPr/>
            <p:nvPr/>
          </p:nvGrpSpPr>
          <p:grpSpPr>
            <a:xfrm>
              <a:off x="3729110" y="795775"/>
              <a:ext cx="1239905" cy="584116"/>
              <a:chOff x="6947135" y="2460525"/>
              <a:chExt cx="1239905" cy="584116"/>
            </a:xfrm>
          </p:grpSpPr>
          <p:sp>
            <p:nvSpPr>
              <p:cNvPr id="357" name="Google Shape;357;p39"/>
              <p:cNvSpPr/>
              <p:nvPr/>
            </p:nvSpPr>
            <p:spPr>
              <a:xfrm>
                <a:off x="7878097" y="2638928"/>
                <a:ext cx="304483" cy="39265"/>
              </a:xfrm>
              <a:custGeom>
                <a:rect b="b" l="l" r="r" t="t"/>
                <a:pathLst>
                  <a:path extrusionOk="0" h="493" w="3823">
                    <a:moveTo>
                      <a:pt x="1" y="1"/>
                    </a:moveTo>
                    <a:lnTo>
                      <a:pt x="1" y="492"/>
                    </a:lnTo>
                    <a:lnTo>
                      <a:pt x="3823" y="492"/>
                    </a:ln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9"/>
              <p:cNvSpPr/>
              <p:nvPr/>
            </p:nvSpPr>
            <p:spPr>
              <a:xfrm>
                <a:off x="7872920" y="2634468"/>
                <a:ext cx="314120" cy="48106"/>
              </a:xfrm>
              <a:custGeom>
                <a:rect b="b" l="l" r="r" t="t"/>
                <a:pathLst>
                  <a:path extrusionOk="0" h="604" w="3944">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9"/>
              <p:cNvSpPr/>
              <p:nvPr/>
            </p:nvSpPr>
            <p:spPr>
              <a:xfrm>
                <a:off x="7878097" y="2725342"/>
                <a:ext cx="174423" cy="25247"/>
              </a:xfrm>
              <a:custGeom>
                <a:rect b="b" l="l" r="r" t="t"/>
                <a:pathLst>
                  <a:path extrusionOk="0" h="317" w="2190">
                    <a:moveTo>
                      <a:pt x="1" y="1"/>
                    </a:moveTo>
                    <a:lnTo>
                      <a:pt x="1" y="316"/>
                    </a:lnTo>
                    <a:lnTo>
                      <a:pt x="2190" y="316"/>
                    </a:lnTo>
                    <a:lnTo>
                      <a:pt x="219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9"/>
              <p:cNvSpPr/>
              <p:nvPr/>
            </p:nvSpPr>
            <p:spPr>
              <a:xfrm>
                <a:off x="7872920" y="2720165"/>
                <a:ext cx="184060" cy="34805"/>
              </a:xfrm>
              <a:custGeom>
                <a:rect b="b" l="l" r="r" t="t"/>
                <a:pathLst>
                  <a:path extrusionOk="0" h="437" w="2311">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9"/>
              <p:cNvSpPr/>
              <p:nvPr/>
            </p:nvSpPr>
            <p:spPr>
              <a:xfrm>
                <a:off x="7878097" y="2797818"/>
                <a:ext cx="174423" cy="25168"/>
              </a:xfrm>
              <a:custGeom>
                <a:rect b="b" l="l" r="r" t="t"/>
                <a:pathLst>
                  <a:path extrusionOk="0" h="316" w="2190">
                    <a:moveTo>
                      <a:pt x="1" y="0"/>
                    </a:moveTo>
                    <a:lnTo>
                      <a:pt x="1" y="315"/>
                    </a:lnTo>
                    <a:lnTo>
                      <a:pt x="2190" y="315"/>
                    </a:lnTo>
                    <a:lnTo>
                      <a:pt x="21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9"/>
              <p:cNvSpPr/>
              <p:nvPr/>
            </p:nvSpPr>
            <p:spPr>
              <a:xfrm>
                <a:off x="7872920" y="2793358"/>
                <a:ext cx="184060" cy="34805"/>
              </a:xfrm>
              <a:custGeom>
                <a:rect b="b" l="l" r="r" t="t"/>
                <a:pathLst>
                  <a:path extrusionOk="0" h="437" w="2311">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9"/>
              <p:cNvSpPr/>
              <p:nvPr/>
            </p:nvSpPr>
            <p:spPr>
              <a:xfrm>
                <a:off x="6985603" y="2857631"/>
                <a:ext cx="295563" cy="127910"/>
              </a:xfrm>
              <a:custGeom>
                <a:rect b="b" l="l" r="r" t="t"/>
                <a:pathLst>
                  <a:path extrusionOk="0" h="1606" w="3711">
                    <a:moveTo>
                      <a:pt x="3711" y="0"/>
                    </a:moveTo>
                    <a:lnTo>
                      <a:pt x="0" y="1605"/>
                    </a:lnTo>
                  </a:path>
                </a:pathLst>
              </a:custGeom>
              <a:solidFill>
                <a:srgbClr val="E16F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9"/>
              <p:cNvSpPr/>
              <p:nvPr/>
            </p:nvSpPr>
            <p:spPr>
              <a:xfrm>
                <a:off x="6980426" y="2853330"/>
                <a:ext cx="305916" cy="136591"/>
              </a:xfrm>
              <a:custGeom>
                <a:rect b="b" l="l" r="r" t="t"/>
                <a:pathLst>
                  <a:path extrusionOk="0" h="1715" w="3841">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9"/>
              <p:cNvSpPr/>
              <p:nvPr/>
            </p:nvSpPr>
            <p:spPr>
              <a:xfrm>
                <a:off x="6951595" y="2965470"/>
                <a:ext cx="48822" cy="48106"/>
              </a:xfrm>
              <a:custGeom>
                <a:rect b="b" l="l" r="r" t="t"/>
                <a:pathLst>
                  <a:path extrusionOk="0" h="604" w="613">
                    <a:moveTo>
                      <a:pt x="168" y="1"/>
                    </a:moveTo>
                    <a:lnTo>
                      <a:pt x="1" y="446"/>
                    </a:lnTo>
                    <a:lnTo>
                      <a:pt x="446" y="604"/>
                    </a:lnTo>
                    <a:lnTo>
                      <a:pt x="613" y="159"/>
                    </a:lnTo>
                    <a:lnTo>
                      <a:pt x="16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9"/>
              <p:cNvSpPr/>
              <p:nvPr/>
            </p:nvSpPr>
            <p:spPr>
              <a:xfrm>
                <a:off x="6947135" y="2961487"/>
                <a:ext cx="57743" cy="57265"/>
              </a:xfrm>
              <a:custGeom>
                <a:rect b="b" l="l" r="r" t="t"/>
                <a:pathLst>
                  <a:path extrusionOk="0" h="719" w="725">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9"/>
              <p:cNvSpPr/>
              <p:nvPr/>
            </p:nvSpPr>
            <p:spPr>
              <a:xfrm>
                <a:off x="7264836" y="2488002"/>
                <a:ext cx="591922" cy="551701"/>
              </a:xfrm>
              <a:custGeom>
                <a:rect b="b" l="l" r="r" t="t"/>
                <a:pathLst>
                  <a:path extrusionOk="0" h="6927" w="7432">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9"/>
              <p:cNvSpPr/>
              <p:nvPr/>
            </p:nvSpPr>
            <p:spPr>
              <a:xfrm>
                <a:off x="7259659" y="2483223"/>
                <a:ext cx="589692" cy="561418"/>
              </a:xfrm>
              <a:custGeom>
                <a:rect b="b" l="l" r="r" t="t"/>
                <a:pathLst>
                  <a:path extrusionOk="0" h="7049" w="7404">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9"/>
              <p:cNvSpPr/>
              <p:nvPr/>
            </p:nvSpPr>
            <p:spPr>
              <a:xfrm>
                <a:off x="7219757" y="2465303"/>
                <a:ext cx="627364" cy="552019"/>
              </a:xfrm>
              <a:custGeom>
                <a:rect b="b" l="l" r="r" t="t"/>
                <a:pathLst>
                  <a:path extrusionOk="0" h="6931" w="7877">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9"/>
              <p:cNvSpPr/>
              <p:nvPr/>
            </p:nvSpPr>
            <p:spPr>
              <a:xfrm>
                <a:off x="7232341" y="2460525"/>
                <a:ext cx="601479" cy="561179"/>
              </a:xfrm>
              <a:custGeom>
                <a:rect b="b" l="l" r="r" t="t"/>
                <a:pathLst>
                  <a:path extrusionOk="0" h="7046" w="7552">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9"/>
              <p:cNvSpPr/>
              <p:nvPr/>
            </p:nvSpPr>
            <p:spPr>
              <a:xfrm>
                <a:off x="7615828" y="2510541"/>
                <a:ext cx="134520" cy="135158"/>
              </a:xfrm>
              <a:custGeom>
                <a:rect b="b" l="l" r="r" t="t"/>
                <a:pathLst>
                  <a:path extrusionOk="0" h="1697" w="1689">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9"/>
              <p:cNvSpPr/>
              <p:nvPr/>
            </p:nvSpPr>
            <p:spPr>
              <a:xfrm>
                <a:off x="7397842" y="2601973"/>
                <a:ext cx="261634" cy="300102"/>
              </a:xfrm>
              <a:custGeom>
                <a:rect b="b" l="l" r="r" t="t"/>
                <a:pathLst>
                  <a:path extrusionOk="0" h="3768" w="3285">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9"/>
              <p:cNvSpPr/>
              <p:nvPr/>
            </p:nvSpPr>
            <p:spPr>
              <a:xfrm>
                <a:off x="7393461" y="2597592"/>
                <a:ext cx="271191" cy="308863"/>
              </a:xfrm>
              <a:custGeom>
                <a:rect b="b" l="l" r="r" t="t"/>
                <a:pathLst>
                  <a:path extrusionOk="0" h="3878" w="3405">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9"/>
              <p:cNvSpPr/>
              <p:nvPr/>
            </p:nvSpPr>
            <p:spPr>
              <a:xfrm>
                <a:off x="7448814" y="2585725"/>
                <a:ext cx="159688" cy="31858"/>
              </a:xfrm>
              <a:custGeom>
                <a:rect b="b" l="l" r="r" t="t"/>
                <a:pathLst>
                  <a:path extrusionOk="0" h="400" w="2005">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9"/>
              <p:cNvSpPr/>
              <p:nvPr/>
            </p:nvSpPr>
            <p:spPr>
              <a:xfrm>
                <a:off x="7443637" y="2580549"/>
                <a:ext cx="169325" cy="41495"/>
              </a:xfrm>
              <a:custGeom>
                <a:rect b="b" l="l" r="r" t="t"/>
                <a:pathLst>
                  <a:path extrusionOk="0" h="521" w="2126">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9"/>
              <p:cNvSpPr/>
              <p:nvPr/>
            </p:nvSpPr>
            <p:spPr>
              <a:xfrm>
                <a:off x="7500583" y="2556894"/>
                <a:ext cx="55433" cy="55513"/>
              </a:xfrm>
              <a:custGeom>
                <a:rect b="b" l="l" r="r" t="t"/>
                <a:pathLst>
                  <a:path extrusionOk="0" h="697" w="696">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9"/>
              <p:cNvSpPr/>
              <p:nvPr/>
            </p:nvSpPr>
            <p:spPr>
              <a:xfrm>
                <a:off x="7496123" y="2552514"/>
                <a:ext cx="65070" cy="65070"/>
              </a:xfrm>
              <a:custGeom>
                <a:rect b="b" l="l" r="r" t="t"/>
                <a:pathLst>
                  <a:path extrusionOk="0" h="817" w="817">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9"/>
              <p:cNvSpPr/>
              <p:nvPr/>
            </p:nvSpPr>
            <p:spPr>
              <a:xfrm>
                <a:off x="7516830" y="2570195"/>
                <a:ext cx="22938" cy="22301"/>
              </a:xfrm>
              <a:custGeom>
                <a:rect b="b" l="l" r="r" t="t"/>
                <a:pathLst>
                  <a:path extrusionOk="0" h="280" w="288">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9"/>
              <p:cNvSpPr/>
              <p:nvPr/>
            </p:nvSpPr>
            <p:spPr>
              <a:xfrm>
                <a:off x="7512370" y="2565018"/>
                <a:ext cx="31858" cy="31858"/>
              </a:xfrm>
              <a:custGeom>
                <a:rect b="b" l="l" r="r" t="t"/>
                <a:pathLst>
                  <a:path extrusionOk="0" h="400" w="40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9"/>
              <p:cNvSpPr/>
              <p:nvPr/>
            </p:nvSpPr>
            <p:spPr>
              <a:xfrm>
                <a:off x="7442204" y="2676600"/>
                <a:ext cx="178086" cy="9717"/>
              </a:xfrm>
              <a:custGeom>
                <a:rect b="b" l="l" r="r" t="t"/>
                <a:pathLst>
                  <a:path extrusionOk="0" h="122" w="2236">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9"/>
              <p:cNvSpPr/>
              <p:nvPr/>
            </p:nvSpPr>
            <p:spPr>
              <a:xfrm>
                <a:off x="7496840" y="2655175"/>
                <a:ext cx="68096" cy="9717"/>
              </a:xfrm>
              <a:custGeom>
                <a:rect b="b" l="l" r="r" t="t"/>
                <a:pathLst>
                  <a:path extrusionOk="0" h="122" w="855">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9"/>
              <p:cNvSpPr/>
              <p:nvPr/>
            </p:nvSpPr>
            <p:spPr>
              <a:xfrm>
                <a:off x="7496840" y="2727572"/>
                <a:ext cx="68096" cy="9000"/>
              </a:xfrm>
              <a:custGeom>
                <a:rect b="b" l="l" r="r" t="t"/>
                <a:pathLst>
                  <a:path extrusionOk="0" h="113" w="855">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9"/>
              <p:cNvSpPr/>
              <p:nvPr/>
            </p:nvSpPr>
            <p:spPr>
              <a:xfrm>
                <a:off x="7496840" y="2802199"/>
                <a:ext cx="68096" cy="9000"/>
              </a:xfrm>
              <a:custGeom>
                <a:rect b="b" l="l" r="r" t="t"/>
                <a:pathLst>
                  <a:path extrusionOk="0" h="113" w="855">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9"/>
              <p:cNvSpPr/>
              <p:nvPr/>
            </p:nvSpPr>
            <p:spPr>
              <a:xfrm>
                <a:off x="7442204" y="2698741"/>
                <a:ext cx="178086" cy="9000"/>
              </a:xfrm>
              <a:custGeom>
                <a:rect b="b" l="l" r="r" t="t"/>
                <a:pathLst>
                  <a:path extrusionOk="0" h="113" w="2236">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9"/>
              <p:cNvSpPr/>
              <p:nvPr/>
            </p:nvSpPr>
            <p:spPr>
              <a:xfrm>
                <a:off x="7442204" y="2753456"/>
                <a:ext cx="178086" cy="8920"/>
              </a:xfrm>
              <a:custGeom>
                <a:rect b="b" l="l" r="r" t="t"/>
                <a:pathLst>
                  <a:path extrusionOk="0" h="112" w="2236">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9"/>
              <p:cNvSpPr/>
              <p:nvPr/>
            </p:nvSpPr>
            <p:spPr>
              <a:xfrm>
                <a:off x="7442204" y="2775598"/>
                <a:ext cx="178086" cy="9000"/>
              </a:xfrm>
              <a:custGeom>
                <a:rect b="b" l="l" r="r" t="t"/>
                <a:pathLst>
                  <a:path extrusionOk="0" h="113" w="2236">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9"/>
              <p:cNvSpPr/>
              <p:nvPr/>
            </p:nvSpPr>
            <p:spPr>
              <a:xfrm>
                <a:off x="7442204" y="2828800"/>
                <a:ext cx="178086" cy="9717"/>
              </a:xfrm>
              <a:custGeom>
                <a:rect b="b" l="l" r="r" t="t"/>
                <a:pathLst>
                  <a:path extrusionOk="0" h="122" w="2236">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 name="Google Shape;388;p39"/>
            <p:cNvGrpSpPr/>
            <p:nvPr/>
          </p:nvGrpSpPr>
          <p:grpSpPr>
            <a:xfrm>
              <a:off x="3657353" y="1571295"/>
              <a:ext cx="1466651" cy="1625718"/>
              <a:chOff x="6964178" y="2817557"/>
              <a:chExt cx="1466651" cy="1625718"/>
            </a:xfrm>
          </p:grpSpPr>
          <p:sp>
            <p:nvSpPr>
              <p:cNvPr id="389" name="Google Shape;389;p39"/>
              <p:cNvSpPr/>
              <p:nvPr/>
            </p:nvSpPr>
            <p:spPr>
              <a:xfrm>
                <a:off x="8050212" y="2817557"/>
                <a:ext cx="149334" cy="149334"/>
              </a:xfrm>
              <a:custGeom>
                <a:rect b="b" l="l" r="r" t="t"/>
                <a:pathLst>
                  <a:path extrusionOk="0" h="1875" w="1875">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9"/>
              <p:cNvSpPr/>
              <p:nvPr/>
            </p:nvSpPr>
            <p:spPr>
              <a:xfrm>
                <a:off x="8311760" y="3539546"/>
                <a:ext cx="9000" cy="60689"/>
              </a:xfrm>
              <a:custGeom>
                <a:rect b="b" l="l" r="r" t="t"/>
                <a:pathLst>
                  <a:path extrusionOk="0" h="762" w="113">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9"/>
              <p:cNvSpPr/>
              <p:nvPr/>
            </p:nvSpPr>
            <p:spPr>
              <a:xfrm>
                <a:off x="8311760" y="3671118"/>
                <a:ext cx="9000" cy="59893"/>
              </a:xfrm>
              <a:custGeom>
                <a:rect b="b" l="l" r="r" t="t"/>
                <a:pathLst>
                  <a:path extrusionOk="0" h="752" w="113">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9"/>
              <p:cNvSpPr/>
              <p:nvPr/>
            </p:nvSpPr>
            <p:spPr>
              <a:xfrm>
                <a:off x="8351662" y="3631217"/>
                <a:ext cx="60689" cy="8920"/>
              </a:xfrm>
              <a:custGeom>
                <a:rect b="b" l="l" r="r" t="t"/>
                <a:pathLst>
                  <a:path extrusionOk="0" h="112" w="762">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9"/>
              <p:cNvSpPr/>
              <p:nvPr/>
            </p:nvSpPr>
            <p:spPr>
              <a:xfrm>
                <a:off x="8220169" y="3631217"/>
                <a:ext cx="60689" cy="8920"/>
              </a:xfrm>
              <a:custGeom>
                <a:rect b="b" l="l" r="r" t="t"/>
                <a:pathLst>
                  <a:path extrusionOk="0" h="112" w="762">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9"/>
              <p:cNvSpPr/>
              <p:nvPr/>
            </p:nvSpPr>
            <p:spPr>
              <a:xfrm>
                <a:off x="8251948" y="3663711"/>
                <a:ext cx="36318" cy="36238"/>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9"/>
              <p:cNvSpPr/>
              <p:nvPr/>
            </p:nvSpPr>
            <p:spPr>
              <a:xfrm>
                <a:off x="8246771" y="3659092"/>
                <a:ext cx="46672" cy="45318"/>
              </a:xfrm>
              <a:custGeom>
                <a:rect b="b" l="l" r="r" t="t"/>
                <a:pathLst>
                  <a:path extrusionOk="0" h="569" w="586">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9"/>
              <p:cNvSpPr/>
              <p:nvPr/>
            </p:nvSpPr>
            <p:spPr>
              <a:xfrm>
                <a:off x="8344335" y="3571324"/>
                <a:ext cx="36238" cy="35522"/>
              </a:xfrm>
              <a:custGeom>
                <a:rect b="b" l="l" r="r" t="t"/>
                <a:pathLst>
                  <a:path extrusionOk="0" h="446" w="455">
                    <a:moveTo>
                      <a:pt x="0" y="44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9"/>
              <p:cNvSpPr/>
              <p:nvPr/>
            </p:nvSpPr>
            <p:spPr>
              <a:xfrm>
                <a:off x="8339158" y="3566545"/>
                <a:ext cx="46592" cy="45477"/>
              </a:xfrm>
              <a:custGeom>
                <a:rect b="b" l="l" r="r" t="t"/>
                <a:pathLst>
                  <a:path extrusionOk="0" h="571" w="585">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9"/>
              <p:cNvSpPr/>
              <p:nvPr/>
            </p:nvSpPr>
            <p:spPr>
              <a:xfrm>
                <a:off x="8251948" y="3571324"/>
                <a:ext cx="36318" cy="35522"/>
              </a:xfrm>
              <a:custGeom>
                <a:rect b="b" l="l" r="r" t="t"/>
                <a:pathLst>
                  <a:path extrusionOk="0" h="446" w="456">
                    <a:moveTo>
                      <a:pt x="1" y="1"/>
                    </a:moveTo>
                    <a:lnTo>
                      <a:pt x="455" y="446"/>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9"/>
              <p:cNvSpPr/>
              <p:nvPr/>
            </p:nvSpPr>
            <p:spPr>
              <a:xfrm>
                <a:off x="8246771" y="3566545"/>
                <a:ext cx="46672" cy="45477"/>
              </a:xfrm>
              <a:custGeom>
                <a:rect b="b" l="l" r="r" t="t"/>
                <a:pathLst>
                  <a:path extrusionOk="0" h="571" w="586">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9"/>
              <p:cNvSpPr/>
              <p:nvPr/>
            </p:nvSpPr>
            <p:spPr>
              <a:xfrm>
                <a:off x="8344335" y="3663711"/>
                <a:ext cx="36238" cy="36238"/>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9"/>
              <p:cNvSpPr/>
              <p:nvPr/>
            </p:nvSpPr>
            <p:spPr>
              <a:xfrm>
                <a:off x="8339158" y="3659092"/>
                <a:ext cx="46592" cy="45318"/>
              </a:xfrm>
              <a:custGeom>
                <a:rect b="b" l="l" r="r" t="t"/>
                <a:pathLst>
                  <a:path extrusionOk="0" h="569" w="585">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9"/>
              <p:cNvSpPr/>
              <p:nvPr/>
            </p:nvSpPr>
            <p:spPr>
              <a:xfrm>
                <a:off x="8376830" y="3208544"/>
                <a:ext cx="53999" cy="54796"/>
              </a:xfrm>
              <a:custGeom>
                <a:rect b="b" l="l" r="r" t="t"/>
                <a:pathLst>
                  <a:path extrusionOk="0" h="688" w="678">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9"/>
              <p:cNvSpPr/>
              <p:nvPr/>
            </p:nvSpPr>
            <p:spPr>
              <a:xfrm>
                <a:off x="7681743" y="3168650"/>
                <a:ext cx="135237" cy="164865"/>
              </a:xfrm>
              <a:custGeom>
                <a:rect b="b" l="l" r="r" t="t"/>
                <a:pathLst>
                  <a:path extrusionOk="0" h="2070" w="1698">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9"/>
              <p:cNvSpPr/>
              <p:nvPr/>
            </p:nvSpPr>
            <p:spPr>
              <a:xfrm>
                <a:off x="7684690" y="3164031"/>
                <a:ext cx="136750" cy="173865"/>
              </a:xfrm>
              <a:custGeom>
                <a:rect b="b" l="l" r="r" t="t"/>
                <a:pathLst>
                  <a:path extrusionOk="0" h="2183" w="1717">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9"/>
              <p:cNvSpPr/>
              <p:nvPr/>
            </p:nvSpPr>
            <p:spPr>
              <a:xfrm>
                <a:off x="7695044" y="3328974"/>
                <a:ext cx="164786" cy="123290"/>
              </a:xfrm>
              <a:custGeom>
                <a:rect b="b" l="l" r="r" t="t"/>
                <a:pathLst>
                  <a:path extrusionOk="0" h="1548" w="2069">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9"/>
              <p:cNvSpPr/>
              <p:nvPr/>
            </p:nvSpPr>
            <p:spPr>
              <a:xfrm>
                <a:off x="7690583" y="3324594"/>
                <a:ext cx="173706" cy="132290"/>
              </a:xfrm>
              <a:custGeom>
                <a:rect b="b" l="l" r="r" t="t"/>
                <a:pathLst>
                  <a:path extrusionOk="0" h="1661" w="2181">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9"/>
              <p:cNvSpPr/>
              <p:nvPr/>
            </p:nvSpPr>
            <p:spPr>
              <a:xfrm>
                <a:off x="7812519" y="3166580"/>
                <a:ext cx="167016" cy="283695"/>
              </a:xfrm>
              <a:custGeom>
                <a:rect b="b" l="l" r="r" t="t"/>
                <a:pathLst>
                  <a:path extrusionOk="0" h="3562" w="2097">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9"/>
              <p:cNvSpPr/>
              <p:nvPr/>
            </p:nvSpPr>
            <p:spPr>
              <a:xfrm>
                <a:off x="7807342" y="3162199"/>
                <a:ext cx="176653" cy="293173"/>
              </a:xfrm>
              <a:custGeom>
                <a:rect b="b" l="l" r="r" t="t"/>
                <a:pathLst>
                  <a:path extrusionOk="0" h="3681" w="2218">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9"/>
              <p:cNvSpPr/>
              <p:nvPr/>
            </p:nvSpPr>
            <p:spPr>
              <a:xfrm>
                <a:off x="7540613" y="3210065"/>
                <a:ext cx="103538" cy="455888"/>
              </a:xfrm>
              <a:custGeom>
                <a:rect b="b" l="l" r="r" t="t"/>
                <a:pathLst>
                  <a:path extrusionOk="0" h="5724" w="1300">
                    <a:moveTo>
                      <a:pt x="0" y="0"/>
                    </a:moveTo>
                    <a:lnTo>
                      <a:pt x="0" y="5724"/>
                    </a:lnTo>
                    <a:lnTo>
                      <a:pt x="1299" y="5724"/>
                    </a:lnTo>
                    <a:lnTo>
                      <a:pt x="129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p:nvPr/>
            </p:nvSpPr>
            <p:spPr>
              <a:xfrm>
                <a:off x="7536153" y="3205605"/>
                <a:ext cx="112379" cy="464808"/>
              </a:xfrm>
              <a:custGeom>
                <a:rect b="b" l="l" r="r" t="t"/>
                <a:pathLst>
                  <a:path extrusionOk="0" h="5836" w="1411">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9"/>
              <p:cNvSpPr/>
              <p:nvPr/>
            </p:nvSpPr>
            <p:spPr>
              <a:xfrm>
                <a:off x="7688353" y="3377000"/>
                <a:ext cx="102822" cy="288952"/>
              </a:xfrm>
              <a:custGeom>
                <a:rect b="b" l="l" r="r" t="t"/>
                <a:pathLst>
                  <a:path extrusionOk="0" h="3628" w="1291">
                    <a:moveTo>
                      <a:pt x="1" y="1"/>
                    </a:moveTo>
                    <a:lnTo>
                      <a:pt x="1" y="3628"/>
                    </a:lnTo>
                    <a:lnTo>
                      <a:pt x="1290" y="362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9"/>
              <p:cNvSpPr/>
              <p:nvPr/>
            </p:nvSpPr>
            <p:spPr>
              <a:xfrm>
                <a:off x="7683973" y="3372540"/>
                <a:ext cx="111583" cy="297872"/>
              </a:xfrm>
              <a:custGeom>
                <a:rect b="b" l="l" r="r" t="t"/>
                <a:pathLst>
                  <a:path extrusionOk="0" h="3740" w="1401">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9"/>
              <p:cNvSpPr/>
              <p:nvPr/>
            </p:nvSpPr>
            <p:spPr>
              <a:xfrm>
                <a:off x="7833943" y="3502599"/>
                <a:ext cx="103459" cy="163352"/>
              </a:xfrm>
              <a:custGeom>
                <a:rect b="b" l="l" r="r" t="t"/>
                <a:pathLst>
                  <a:path extrusionOk="0" h="2051" w="1299">
                    <a:moveTo>
                      <a:pt x="0" y="1"/>
                    </a:moveTo>
                    <a:lnTo>
                      <a:pt x="0" y="2051"/>
                    </a:lnTo>
                    <a:lnTo>
                      <a:pt x="1299" y="2051"/>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9"/>
              <p:cNvSpPr/>
              <p:nvPr/>
            </p:nvSpPr>
            <p:spPr>
              <a:xfrm>
                <a:off x="7829483" y="3498935"/>
                <a:ext cx="111662" cy="171476"/>
              </a:xfrm>
              <a:custGeom>
                <a:rect b="b" l="l" r="r" t="t"/>
                <a:pathLst>
                  <a:path extrusionOk="0" h="2153" w="1402">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9"/>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9"/>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9"/>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9"/>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9"/>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9"/>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9"/>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9"/>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9"/>
              <p:cNvSpPr/>
              <p:nvPr/>
            </p:nvSpPr>
            <p:spPr>
              <a:xfrm>
                <a:off x="7369219" y="3129465"/>
                <a:ext cx="103459" cy="536489"/>
              </a:xfrm>
              <a:custGeom>
                <a:rect b="b" l="l" r="r" t="t"/>
                <a:pathLst>
                  <a:path extrusionOk="0" h="6736" w="1299">
                    <a:moveTo>
                      <a:pt x="0" y="1"/>
                    </a:moveTo>
                    <a:lnTo>
                      <a:pt x="0" y="6736"/>
                    </a:lnTo>
                    <a:lnTo>
                      <a:pt x="1299" y="6736"/>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9"/>
              <p:cNvSpPr/>
              <p:nvPr/>
            </p:nvSpPr>
            <p:spPr>
              <a:xfrm>
                <a:off x="7365475" y="3125802"/>
                <a:ext cx="110229" cy="543896"/>
              </a:xfrm>
              <a:custGeom>
                <a:rect b="b" l="l" r="r" t="t"/>
                <a:pathLst>
                  <a:path extrusionOk="0" h="6829" w="1384">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9"/>
              <p:cNvSpPr/>
              <p:nvPr/>
            </p:nvSpPr>
            <p:spPr>
              <a:xfrm>
                <a:off x="7359582" y="3130979"/>
                <a:ext cx="103538" cy="524622"/>
              </a:xfrm>
              <a:custGeom>
                <a:rect b="b" l="l" r="r" t="t"/>
                <a:pathLst>
                  <a:path extrusionOk="0" h="6587" w="1300">
                    <a:moveTo>
                      <a:pt x="1" y="1"/>
                    </a:moveTo>
                    <a:lnTo>
                      <a:pt x="1" y="6587"/>
                    </a:lnTo>
                    <a:lnTo>
                      <a:pt x="1299" y="6587"/>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9"/>
              <p:cNvSpPr/>
              <p:nvPr/>
            </p:nvSpPr>
            <p:spPr>
              <a:xfrm>
                <a:off x="7355122" y="3126519"/>
                <a:ext cx="111662" cy="533542"/>
              </a:xfrm>
              <a:custGeom>
                <a:rect b="b" l="l" r="r" t="t"/>
                <a:pathLst>
                  <a:path extrusionOk="0" h="6699" w="1402">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9"/>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9"/>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9"/>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9"/>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9"/>
              <p:cNvSpPr/>
              <p:nvPr/>
            </p:nvSpPr>
            <p:spPr>
              <a:xfrm>
                <a:off x="7980967" y="3600163"/>
                <a:ext cx="103538" cy="66583"/>
              </a:xfrm>
              <a:custGeom>
                <a:rect b="b" l="l" r="r" t="t"/>
                <a:pathLst>
                  <a:path extrusionOk="0" h="836" w="1300">
                    <a:moveTo>
                      <a:pt x="0" y="0"/>
                    </a:moveTo>
                    <a:lnTo>
                      <a:pt x="0" y="835"/>
                    </a:lnTo>
                    <a:lnTo>
                      <a:pt x="1299" y="835"/>
                    </a:lnTo>
                    <a:lnTo>
                      <a:pt x="1299" y="0"/>
                    </a:ln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9"/>
              <p:cNvSpPr/>
              <p:nvPr/>
            </p:nvSpPr>
            <p:spPr>
              <a:xfrm>
                <a:off x="7976507" y="3595703"/>
                <a:ext cx="111662" cy="75424"/>
              </a:xfrm>
              <a:custGeom>
                <a:rect b="b" l="l" r="r" t="t"/>
                <a:pathLst>
                  <a:path extrusionOk="0" h="947" w="1402">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9"/>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9"/>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9"/>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9"/>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9"/>
              <p:cNvSpPr/>
              <p:nvPr/>
            </p:nvSpPr>
            <p:spPr>
              <a:xfrm>
                <a:off x="7003284" y="3902326"/>
                <a:ext cx="295642" cy="127193"/>
              </a:xfrm>
              <a:custGeom>
                <a:rect b="b" l="l" r="r" t="t"/>
                <a:pathLst>
                  <a:path extrusionOk="0" h="1597" w="3712">
                    <a:moveTo>
                      <a:pt x="3712" y="1596"/>
                    </a:moveTo>
                    <a:lnTo>
                      <a:pt x="1" y="1"/>
                    </a:lnTo>
                  </a:path>
                </a:pathLst>
              </a:custGeom>
              <a:solidFill>
                <a:srgbClr val="E16F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9"/>
              <p:cNvSpPr/>
              <p:nvPr/>
            </p:nvSpPr>
            <p:spPr>
              <a:xfrm>
                <a:off x="6998107" y="3897627"/>
                <a:ext cx="305996" cy="136273"/>
              </a:xfrm>
              <a:custGeom>
                <a:rect b="b" l="l" r="r" t="t"/>
                <a:pathLst>
                  <a:path extrusionOk="0" h="1711" w="3842">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9"/>
              <p:cNvSpPr/>
              <p:nvPr/>
            </p:nvSpPr>
            <p:spPr>
              <a:xfrm>
                <a:off x="6969355" y="3873495"/>
                <a:ext cx="48106" cy="48106"/>
              </a:xfrm>
              <a:custGeom>
                <a:rect b="b" l="l" r="r" t="t"/>
                <a:pathLst>
                  <a:path extrusionOk="0" h="604" w="604">
                    <a:moveTo>
                      <a:pt x="445" y="1"/>
                    </a:moveTo>
                    <a:lnTo>
                      <a:pt x="0" y="168"/>
                    </a:lnTo>
                    <a:lnTo>
                      <a:pt x="158" y="604"/>
                    </a:lnTo>
                    <a:lnTo>
                      <a:pt x="603" y="446"/>
                    </a:lnTo>
                    <a:lnTo>
                      <a:pt x="44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9"/>
              <p:cNvSpPr/>
              <p:nvPr/>
            </p:nvSpPr>
            <p:spPr>
              <a:xfrm>
                <a:off x="6964178" y="3868477"/>
                <a:ext cx="58459" cy="57583"/>
              </a:xfrm>
              <a:custGeom>
                <a:rect b="b" l="l" r="r" t="t"/>
                <a:pathLst>
                  <a:path extrusionOk="0" h="723" w="734">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9"/>
              <p:cNvSpPr/>
              <p:nvPr/>
            </p:nvSpPr>
            <p:spPr>
              <a:xfrm>
                <a:off x="7282596" y="3887114"/>
                <a:ext cx="591125" cy="551940"/>
              </a:xfrm>
              <a:custGeom>
                <a:rect b="b" l="l" r="r" t="t"/>
                <a:pathLst>
                  <a:path extrusionOk="0" h="6930" w="7422">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9"/>
              <p:cNvSpPr/>
              <p:nvPr/>
            </p:nvSpPr>
            <p:spPr>
              <a:xfrm>
                <a:off x="7277420" y="3882176"/>
                <a:ext cx="589692" cy="561099"/>
              </a:xfrm>
              <a:custGeom>
                <a:rect b="b" l="l" r="r" t="t"/>
                <a:pathLst>
                  <a:path extrusionOk="0" h="7045" w="7404">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9"/>
              <p:cNvSpPr/>
              <p:nvPr/>
            </p:nvSpPr>
            <p:spPr>
              <a:xfrm>
                <a:off x="7236801" y="3869592"/>
                <a:ext cx="627364" cy="551781"/>
              </a:xfrm>
              <a:custGeom>
                <a:rect b="b" l="l" r="r" t="t"/>
                <a:pathLst>
                  <a:path extrusionOk="0" h="6928" w="7877">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9"/>
              <p:cNvSpPr/>
              <p:nvPr/>
            </p:nvSpPr>
            <p:spPr>
              <a:xfrm>
                <a:off x="7250102" y="3865769"/>
                <a:ext cx="588895" cy="561258"/>
              </a:xfrm>
              <a:custGeom>
                <a:rect b="b" l="l" r="r" t="t"/>
                <a:pathLst>
                  <a:path extrusionOk="0" h="7047" w="7394">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9"/>
              <p:cNvSpPr/>
              <p:nvPr/>
            </p:nvSpPr>
            <p:spPr>
              <a:xfrm>
                <a:off x="7643863" y="3925423"/>
                <a:ext cx="134600" cy="135078"/>
              </a:xfrm>
              <a:custGeom>
                <a:rect b="b" l="l" r="r" t="t"/>
                <a:pathLst>
                  <a:path extrusionOk="0" h="1696" w="169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9"/>
              <p:cNvSpPr/>
              <p:nvPr/>
            </p:nvSpPr>
            <p:spPr>
              <a:xfrm>
                <a:off x="7895061" y="4209673"/>
                <a:ext cx="304483" cy="38548"/>
              </a:xfrm>
              <a:custGeom>
                <a:rect b="b" l="l" r="r" t="t"/>
                <a:pathLst>
                  <a:path extrusionOk="0" h="484" w="3823">
                    <a:moveTo>
                      <a:pt x="1" y="1"/>
                    </a:moveTo>
                    <a:lnTo>
                      <a:pt x="1" y="483"/>
                    </a:lnTo>
                    <a:lnTo>
                      <a:pt x="3823" y="483"/>
                    </a:lnTo>
                    <a:lnTo>
                      <a:pt x="382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9"/>
              <p:cNvSpPr/>
              <p:nvPr/>
            </p:nvSpPr>
            <p:spPr>
              <a:xfrm>
                <a:off x="7890681" y="4205293"/>
                <a:ext cx="314040" cy="48106"/>
              </a:xfrm>
              <a:custGeom>
                <a:rect b="b" l="l" r="r" t="t"/>
                <a:pathLst>
                  <a:path extrusionOk="0" h="604" w="3943">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9"/>
              <p:cNvSpPr/>
              <p:nvPr/>
            </p:nvSpPr>
            <p:spPr>
              <a:xfrm>
                <a:off x="7895061" y="4136560"/>
                <a:ext cx="175219" cy="25885"/>
              </a:xfrm>
              <a:custGeom>
                <a:rect b="b" l="l" r="r" t="t"/>
                <a:pathLst>
                  <a:path extrusionOk="0" h="325" w="2200">
                    <a:moveTo>
                      <a:pt x="1" y="0"/>
                    </a:moveTo>
                    <a:lnTo>
                      <a:pt x="1" y="325"/>
                    </a:lnTo>
                    <a:lnTo>
                      <a:pt x="2199" y="325"/>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9"/>
              <p:cNvSpPr/>
              <p:nvPr/>
            </p:nvSpPr>
            <p:spPr>
              <a:xfrm>
                <a:off x="7890681" y="4132100"/>
                <a:ext cx="184060" cy="34805"/>
              </a:xfrm>
              <a:custGeom>
                <a:rect b="b" l="l" r="r" t="t"/>
                <a:pathLst>
                  <a:path extrusionOk="0" h="437" w="2311">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9"/>
              <p:cNvSpPr/>
              <p:nvPr/>
            </p:nvSpPr>
            <p:spPr>
              <a:xfrm>
                <a:off x="7895061" y="4064163"/>
                <a:ext cx="175219" cy="25168"/>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9"/>
              <p:cNvSpPr/>
              <p:nvPr/>
            </p:nvSpPr>
            <p:spPr>
              <a:xfrm>
                <a:off x="7890681" y="4059703"/>
                <a:ext cx="184060" cy="34805"/>
              </a:xfrm>
              <a:custGeom>
                <a:rect b="b" l="l" r="r" t="t"/>
                <a:pathLst>
                  <a:path extrusionOk="0" h="437" w="2311">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9"/>
              <p:cNvSpPr/>
              <p:nvPr/>
            </p:nvSpPr>
            <p:spPr>
              <a:xfrm>
                <a:off x="7475415" y="3969546"/>
                <a:ext cx="156025" cy="115326"/>
              </a:xfrm>
              <a:custGeom>
                <a:rect b="b" l="l" r="r" t="t"/>
                <a:pathLst>
                  <a:path extrusionOk="0" h="1448" w="1959">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9"/>
              <p:cNvSpPr/>
              <p:nvPr/>
            </p:nvSpPr>
            <p:spPr>
              <a:xfrm>
                <a:off x="7471035" y="3964369"/>
                <a:ext cx="164786" cy="125680"/>
              </a:xfrm>
              <a:custGeom>
                <a:rect b="b" l="l" r="r" t="t"/>
                <a:pathLst>
                  <a:path extrusionOk="0" h="1578" w="2069">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9"/>
              <p:cNvSpPr/>
              <p:nvPr/>
            </p:nvSpPr>
            <p:spPr>
              <a:xfrm>
                <a:off x="7437744" y="4085587"/>
                <a:ext cx="231369" cy="192900"/>
              </a:xfrm>
              <a:custGeom>
                <a:rect b="b" l="l" r="r" t="t"/>
                <a:pathLst>
                  <a:path extrusionOk="0" h="2422" w="2905">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9"/>
              <p:cNvSpPr/>
              <p:nvPr/>
            </p:nvSpPr>
            <p:spPr>
              <a:xfrm>
                <a:off x="7433283" y="4080411"/>
                <a:ext cx="240209" cy="202537"/>
              </a:xfrm>
              <a:custGeom>
                <a:rect b="b" l="l" r="r" t="t"/>
                <a:pathLst>
                  <a:path extrusionOk="0" h="2543" w="3016">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9"/>
              <p:cNvSpPr/>
              <p:nvPr/>
            </p:nvSpPr>
            <p:spPr>
              <a:xfrm>
                <a:off x="7532361" y="4141737"/>
                <a:ext cx="42132" cy="80601"/>
              </a:xfrm>
              <a:custGeom>
                <a:rect b="b" l="l" r="r" t="t"/>
                <a:pathLst>
                  <a:path extrusionOk="0" h="1012" w="529">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9"/>
              <p:cNvSpPr/>
              <p:nvPr/>
            </p:nvSpPr>
            <p:spPr>
              <a:xfrm>
                <a:off x="7527901" y="4137277"/>
                <a:ext cx="51769" cy="89521"/>
              </a:xfrm>
              <a:custGeom>
                <a:rect b="b" l="l" r="r" t="t"/>
                <a:pathLst>
                  <a:path extrusionOk="0" h="1124" w="65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 name="Google Shape;458;p39"/>
            <p:cNvGrpSpPr/>
            <p:nvPr/>
          </p:nvGrpSpPr>
          <p:grpSpPr>
            <a:xfrm flipH="1">
              <a:off x="3725956" y="3512636"/>
              <a:ext cx="1329442" cy="916475"/>
              <a:chOff x="713230" y="2963286"/>
              <a:chExt cx="1329442" cy="916475"/>
            </a:xfrm>
          </p:grpSpPr>
          <p:sp>
            <p:nvSpPr>
              <p:cNvPr id="459" name="Google Shape;459;p39"/>
              <p:cNvSpPr/>
              <p:nvPr/>
            </p:nvSpPr>
            <p:spPr>
              <a:xfrm>
                <a:off x="803044" y="2963286"/>
                <a:ext cx="9516" cy="59929"/>
              </a:xfrm>
              <a:custGeom>
                <a:rect b="b" l="l" r="r" t="t"/>
                <a:pathLst>
                  <a:path extrusionOk="0" h="762" w="121">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9"/>
              <p:cNvSpPr/>
              <p:nvPr/>
            </p:nvSpPr>
            <p:spPr>
              <a:xfrm>
                <a:off x="803044" y="3093131"/>
                <a:ext cx="9516" cy="59222"/>
              </a:xfrm>
              <a:custGeom>
                <a:rect b="b" l="l" r="r" t="t"/>
                <a:pathLst>
                  <a:path extrusionOk="0" h="753" w="121">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9"/>
              <p:cNvSpPr/>
              <p:nvPr/>
            </p:nvSpPr>
            <p:spPr>
              <a:xfrm>
                <a:off x="842367" y="3053021"/>
                <a:ext cx="59929" cy="9595"/>
              </a:xfrm>
              <a:custGeom>
                <a:rect b="b" l="l" r="r" t="t"/>
                <a:pathLst>
                  <a:path extrusionOk="0" h="122" w="762">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9"/>
              <p:cNvSpPr/>
              <p:nvPr/>
            </p:nvSpPr>
            <p:spPr>
              <a:xfrm>
                <a:off x="713230" y="3053021"/>
                <a:ext cx="59222" cy="9595"/>
              </a:xfrm>
              <a:custGeom>
                <a:rect b="b" l="l" r="r" t="t"/>
                <a:pathLst>
                  <a:path extrusionOk="0" h="122" w="753">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9"/>
              <p:cNvSpPr/>
              <p:nvPr/>
            </p:nvSpPr>
            <p:spPr>
              <a:xfrm>
                <a:off x="743902" y="3085896"/>
                <a:ext cx="35863" cy="35785"/>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9"/>
              <p:cNvSpPr/>
              <p:nvPr/>
            </p:nvSpPr>
            <p:spPr>
              <a:xfrm>
                <a:off x="738790" y="3081098"/>
                <a:ext cx="46087" cy="44986"/>
              </a:xfrm>
              <a:custGeom>
                <a:rect b="b" l="l" r="r" t="t"/>
                <a:pathLst>
                  <a:path extrusionOk="0" h="572" w="586">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9"/>
              <p:cNvSpPr/>
              <p:nvPr/>
            </p:nvSpPr>
            <p:spPr>
              <a:xfrm>
                <a:off x="835840" y="2993958"/>
                <a:ext cx="35785" cy="35785"/>
              </a:xfrm>
              <a:custGeom>
                <a:rect b="b" l="l" r="r" t="t"/>
                <a:pathLst>
                  <a:path extrusionOk="0" h="455" w="455">
                    <a:moveTo>
                      <a:pt x="0"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9"/>
              <p:cNvSpPr/>
              <p:nvPr/>
            </p:nvSpPr>
            <p:spPr>
              <a:xfrm>
                <a:off x="830728" y="2989396"/>
                <a:ext cx="46009" cy="45458"/>
              </a:xfrm>
              <a:custGeom>
                <a:rect b="b" l="l" r="r" t="t"/>
                <a:pathLst>
                  <a:path extrusionOk="0" h="578" w="585">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9"/>
              <p:cNvSpPr/>
              <p:nvPr/>
            </p:nvSpPr>
            <p:spPr>
              <a:xfrm>
                <a:off x="743902" y="2993958"/>
                <a:ext cx="35863" cy="35785"/>
              </a:xfrm>
              <a:custGeom>
                <a:rect b="b" l="l" r="r" t="t"/>
                <a:pathLst>
                  <a:path extrusionOk="0" h="455" w="456">
                    <a:moveTo>
                      <a:pt x="1"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9"/>
              <p:cNvSpPr/>
              <p:nvPr/>
            </p:nvSpPr>
            <p:spPr>
              <a:xfrm>
                <a:off x="738790" y="2989396"/>
                <a:ext cx="46087" cy="45458"/>
              </a:xfrm>
              <a:custGeom>
                <a:rect b="b" l="l" r="r" t="t"/>
                <a:pathLst>
                  <a:path extrusionOk="0" h="578" w="586">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9"/>
              <p:cNvSpPr/>
              <p:nvPr/>
            </p:nvSpPr>
            <p:spPr>
              <a:xfrm>
                <a:off x="835840" y="3085896"/>
                <a:ext cx="35785" cy="35785"/>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9"/>
              <p:cNvSpPr/>
              <p:nvPr/>
            </p:nvSpPr>
            <p:spPr>
              <a:xfrm>
                <a:off x="830728" y="3081098"/>
                <a:ext cx="46009" cy="44986"/>
              </a:xfrm>
              <a:custGeom>
                <a:rect b="b" l="l" r="r" t="t"/>
                <a:pathLst>
                  <a:path extrusionOk="0" h="572" w="585">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9"/>
              <p:cNvSpPr/>
              <p:nvPr/>
            </p:nvSpPr>
            <p:spPr>
              <a:xfrm>
                <a:off x="1099227" y="3149281"/>
                <a:ext cx="70861" cy="71569"/>
              </a:xfrm>
              <a:custGeom>
                <a:rect b="b" l="l" r="r" t="t"/>
                <a:pathLst>
                  <a:path extrusionOk="0" h="910" w="901">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9"/>
              <p:cNvSpPr/>
              <p:nvPr/>
            </p:nvSpPr>
            <p:spPr>
              <a:xfrm>
                <a:off x="822706" y="3648376"/>
                <a:ext cx="300669" cy="38773"/>
              </a:xfrm>
              <a:custGeom>
                <a:rect b="b" l="l" r="r" t="t"/>
                <a:pathLst>
                  <a:path extrusionOk="0" h="493" w="3823">
                    <a:moveTo>
                      <a:pt x="0" y="0"/>
                    </a:moveTo>
                    <a:lnTo>
                      <a:pt x="0" y="492"/>
                    </a:lnTo>
                    <a:lnTo>
                      <a:pt x="3822" y="492"/>
                    </a:lnTo>
                    <a:lnTo>
                      <a:pt x="38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9"/>
              <p:cNvSpPr/>
              <p:nvPr/>
            </p:nvSpPr>
            <p:spPr>
              <a:xfrm>
                <a:off x="818302" y="3643972"/>
                <a:ext cx="309478" cy="47503"/>
              </a:xfrm>
              <a:custGeom>
                <a:rect b="b" l="l" r="r" t="t"/>
                <a:pathLst>
                  <a:path extrusionOk="0" h="604" w="3935">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9"/>
              <p:cNvSpPr/>
              <p:nvPr/>
            </p:nvSpPr>
            <p:spPr>
              <a:xfrm>
                <a:off x="950349" y="357688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9"/>
              <p:cNvSpPr/>
              <p:nvPr/>
            </p:nvSpPr>
            <p:spPr>
              <a:xfrm>
                <a:off x="946024" y="3572482"/>
                <a:ext cx="181754" cy="33661"/>
              </a:xfrm>
              <a:custGeom>
                <a:rect b="b" l="l" r="r" t="t"/>
                <a:pathLst>
                  <a:path extrusionOk="0" h="428" w="2311">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9"/>
              <p:cNvSpPr/>
              <p:nvPr/>
            </p:nvSpPr>
            <p:spPr>
              <a:xfrm>
                <a:off x="950349" y="350539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9"/>
              <p:cNvSpPr/>
              <p:nvPr/>
            </p:nvSpPr>
            <p:spPr>
              <a:xfrm>
                <a:off x="946024" y="3500285"/>
                <a:ext cx="181754" cy="34369"/>
              </a:xfrm>
              <a:custGeom>
                <a:rect b="b" l="l" r="r" t="t"/>
                <a:pathLst>
                  <a:path extrusionOk="0" h="437" w="2311">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9"/>
              <p:cNvSpPr/>
              <p:nvPr/>
            </p:nvSpPr>
            <p:spPr>
              <a:xfrm>
                <a:off x="1144449" y="3330093"/>
                <a:ext cx="583722" cy="544713"/>
              </a:xfrm>
              <a:custGeom>
                <a:rect b="b" l="l" r="r" t="t"/>
                <a:pathLst>
                  <a:path extrusionOk="0" h="6926" w="7422">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9"/>
              <p:cNvSpPr/>
              <p:nvPr/>
            </p:nvSpPr>
            <p:spPr>
              <a:xfrm>
                <a:off x="1151763" y="3325532"/>
                <a:ext cx="569880" cy="554229"/>
              </a:xfrm>
              <a:custGeom>
                <a:rect b="b" l="l" r="r" t="t"/>
                <a:pathLst>
                  <a:path extrusionOk="0" h="7047" w="7246">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9"/>
              <p:cNvSpPr/>
              <p:nvPr/>
            </p:nvSpPr>
            <p:spPr>
              <a:xfrm>
                <a:off x="1152471" y="3313892"/>
                <a:ext cx="621708" cy="544949"/>
              </a:xfrm>
              <a:custGeom>
                <a:rect b="b" l="l" r="r" t="t"/>
                <a:pathLst>
                  <a:path extrusionOk="0" h="6929" w="7905">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9"/>
              <p:cNvSpPr/>
              <p:nvPr/>
            </p:nvSpPr>
            <p:spPr>
              <a:xfrm>
                <a:off x="1178739" y="3308938"/>
                <a:ext cx="582306" cy="553993"/>
              </a:xfrm>
              <a:custGeom>
                <a:rect b="b" l="l" r="r" t="t"/>
                <a:pathLst>
                  <a:path extrusionOk="0" h="7044" w="7404">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9"/>
              <p:cNvSpPr/>
              <p:nvPr/>
            </p:nvSpPr>
            <p:spPr>
              <a:xfrm>
                <a:off x="1563950" y="3370439"/>
                <a:ext cx="117578" cy="119701"/>
              </a:xfrm>
              <a:custGeom>
                <a:rect b="b" l="l" r="r" t="t"/>
                <a:pathLst>
                  <a:path extrusionOk="0" h="1522" w="1495">
                    <a:moveTo>
                      <a:pt x="1" y="0"/>
                    </a:moveTo>
                    <a:lnTo>
                      <a:pt x="1494" y="1521"/>
                    </a:lnTo>
                    <a:cubicBezTo>
                      <a:pt x="1197" y="863"/>
                      <a:pt x="678" y="3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9"/>
              <p:cNvSpPr/>
              <p:nvPr/>
            </p:nvSpPr>
            <p:spPr>
              <a:xfrm>
                <a:off x="1555928" y="3363282"/>
                <a:ext cx="132836" cy="133386"/>
              </a:xfrm>
              <a:custGeom>
                <a:rect b="b" l="l" r="r" t="t"/>
                <a:pathLst>
                  <a:path extrusionOk="0" h="1696" w="1689">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9"/>
              <p:cNvSpPr/>
              <p:nvPr/>
            </p:nvSpPr>
            <p:spPr>
              <a:xfrm>
                <a:off x="1990058" y="3317117"/>
                <a:ext cx="47503" cy="47503"/>
              </a:xfrm>
              <a:custGeom>
                <a:rect b="b" l="l" r="r" t="t"/>
                <a:pathLst>
                  <a:path extrusionOk="0" h="604" w="604">
                    <a:moveTo>
                      <a:pt x="158" y="1"/>
                    </a:moveTo>
                    <a:lnTo>
                      <a:pt x="0" y="437"/>
                    </a:lnTo>
                    <a:lnTo>
                      <a:pt x="436" y="604"/>
                    </a:lnTo>
                    <a:lnTo>
                      <a:pt x="603" y="159"/>
                    </a:lnTo>
                    <a:lnTo>
                      <a:pt x="15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9"/>
              <p:cNvSpPr/>
              <p:nvPr/>
            </p:nvSpPr>
            <p:spPr>
              <a:xfrm>
                <a:off x="1277991" y="3581212"/>
                <a:ext cx="151790" cy="76524"/>
              </a:xfrm>
              <a:custGeom>
                <a:rect b="b" l="l" r="r" t="t"/>
                <a:pathLst>
                  <a:path extrusionOk="0" h="973" w="193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9"/>
              <p:cNvSpPr/>
              <p:nvPr/>
            </p:nvSpPr>
            <p:spPr>
              <a:xfrm>
                <a:off x="1272879" y="3576887"/>
                <a:ext cx="161306" cy="85411"/>
              </a:xfrm>
              <a:custGeom>
                <a:rect b="b" l="l" r="r" t="t"/>
                <a:pathLst>
                  <a:path extrusionOk="0" h="1086" w="2051">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9"/>
              <p:cNvSpPr/>
              <p:nvPr/>
            </p:nvSpPr>
            <p:spPr>
              <a:xfrm>
                <a:off x="1310787" y="3484241"/>
                <a:ext cx="86198" cy="86905"/>
              </a:xfrm>
              <a:custGeom>
                <a:rect b="b" l="l" r="r" t="t"/>
                <a:pathLst>
                  <a:path extrusionOk="0" h="1105" w="1096">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9"/>
              <p:cNvSpPr/>
              <p:nvPr/>
            </p:nvSpPr>
            <p:spPr>
              <a:xfrm>
                <a:off x="1306383" y="3479837"/>
                <a:ext cx="95714" cy="95635"/>
              </a:xfrm>
              <a:custGeom>
                <a:rect b="b" l="l" r="r" t="t"/>
                <a:pathLst>
                  <a:path extrusionOk="0" h="1216" w="1217">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9"/>
              <p:cNvSpPr/>
              <p:nvPr/>
            </p:nvSpPr>
            <p:spPr>
              <a:xfrm>
                <a:off x="1499775" y="3581212"/>
                <a:ext cx="152576" cy="76524"/>
              </a:xfrm>
              <a:custGeom>
                <a:rect b="b" l="l" r="r" t="t"/>
                <a:pathLst>
                  <a:path extrusionOk="0" h="973" w="194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9"/>
              <p:cNvSpPr/>
              <p:nvPr/>
            </p:nvSpPr>
            <p:spPr>
              <a:xfrm>
                <a:off x="1495370" y="3576887"/>
                <a:ext cx="161306" cy="85411"/>
              </a:xfrm>
              <a:custGeom>
                <a:rect b="b" l="l" r="r" t="t"/>
                <a:pathLst>
                  <a:path extrusionOk="0" h="1086" w="2051">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9"/>
              <p:cNvSpPr/>
              <p:nvPr/>
            </p:nvSpPr>
            <p:spPr>
              <a:xfrm>
                <a:off x="1533278" y="3484241"/>
                <a:ext cx="86198" cy="86905"/>
              </a:xfrm>
              <a:custGeom>
                <a:rect b="b" l="l" r="r" t="t"/>
                <a:pathLst>
                  <a:path extrusionOk="0" h="1105" w="1096">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9"/>
              <p:cNvSpPr/>
              <p:nvPr/>
            </p:nvSpPr>
            <p:spPr>
              <a:xfrm>
                <a:off x="1528952" y="3479837"/>
                <a:ext cx="95635" cy="95635"/>
              </a:xfrm>
              <a:custGeom>
                <a:rect b="b" l="l" r="r" t="t"/>
                <a:pathLst>
                  <a:path extrusionOk="0" h="1216" w="1216">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9"/>
              <p:cNvSpPr/>
              <p:nvPr/>
            </p:nvSpPr>
            <p:spPr>
              <a:xfrm>
                <a:off x="1374962" y="3594346"/>
                <a:ext cx="172317" cy="86512"/>
              </a:xfrm>
              <a:custGeom>
                <a:rect b="b" l="l" r="r" t="t"/>
                <a:pathLst>
                  <a:path extrusionOk="0" h="1100" w="2191">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9"/>
              <p:cNvSpPr/>
              <p:nvPr/>
            </p:nvSpPr>
            <p:spPr>
              <a:xfrm>
                <a:off x="1370637" y="3590021"/>
                <a:ext cx="180968" cy="95635"/>
              </a:xfrm>
              <a:custGeom>
                <a:rect b="b" l="l" r="r" t="t"/>
                <a:pathLst>
                  <a:path extrusionOk="0" h="1216" w="2301">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9"/>
              <p:cNvSpPr/>
              <p:nvPr/>
            </p:nvSpPr>
            <p:spPr>
              <a:xfrm>
                <a:off x="1412949" y="3484241"/>
                <a:ext cx="97837" cy="98545"/>
              </a:xfrm>
              <a:custGeom>
                <a:rect b="b" l="l" r="r" t="t"/>
                <a:pathLst>
                  <a:path extrusionOk="0" h="1253" w="1244">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9"/>
              <p:cNvSpPr/>
              <p:nvPr/>
            </p:nvSpPr>
            <p:spPr>
              <a:xfrm>
                <a:off x="1407837" y="3479837"/>
                <a:ext cx="107354" cy="107354"/>
              </a:xfrm>
              <a:custGeom>
                <a:rect b="b" l="l" r="r" t="t"/>
                <a:pathLst>
                  <a:path extrusionOk="0" h="1365" w="1365">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9"/>
              <p:cNvSpPr/>
              <p:nvPr/>
            </p:nvSpPr>
            <p:spPr>
              <a:xfrm>
                <a:off x="1985653" y="3311847"/>
                <a:ext cx="57019" cy="56469"/>
              </a:xfrm>
              <a:custGeom>
                <a:rect b="b" l="l" r="r" t="t"/>
                <a:pathLst>
                  <a:path extrusionOk="0" h="718" w="725">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9"/>
              <p:cNvSpPr/>
              <p:nvPr/>
            </p:nvSpPr>
            <p:spPr>
              <a:xfrm>
                <a:off x="1707716" y="3340239"/>
                <a:ext cx="302085" cy="134566"/>
              </a:xfrm>
              <a:custGeom>
                <a:rect b="b" l="l" r="r" t="t"/>
                <a:pathLst>
                  <a:path extrusionOk="0" h="1711" w="3841">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99" name="Shape 499"/>
        <p:cNvGrpSpPr/>
        <p:nvPr/>
      </p:nvGrpSpPr>
      <p:grpSpPr>
        <a:xfrm>
          <a:off x="0" y="0"/>
          <a:ext cx="0" cy="0"/>
          <a:chOff x="0" y="0"/>
          <a:chExt cx="0" cy="0"/>
        </a:xfrm>
      </p:grpSpPr>
      <p:grpSp>
        <p:nvGrpSpPr>
          <p:cNvPr id="500" name="Google Shape;500;p40"/>
          <p:cNvGrpSpPr/>
          <p:nvPr/>
        </p:nvGrpSpPr>
        <p:grpSpPr>
          <a:xfrm>
            <a:off x="518850" y="392550"/>
            <a:ext cx="8106300" cy="4358400"/>
            <a:chOff x="518850" y="392550"/>
            <a:chExt cx="8106300" cy="4358400"/>
          </a:xfrm>
        </p:grpSpPr>
        <p:grpSp>
          <p:nvGrpSpPr>
            <p:cNvPr id="501" name="Google Shape;501;p40"/>
            <p:cNvGrpSpPr/>
            <p:nvPr/>
          </p:nvGrpSpPr>
          <p:grpSpPr>
            <a:xfrm>
              <a:off x="518850" y="392550"/>
              <a:ext cx="8106300" cy="396000"/>
              <a:chOff x="518850" y="385283"/>
              <a:chExt cx="8106300" cy="396000"/>
            </a:xfrm>
          </p:grpSpPr>
          <p:cxnSp>
            <p:nvCxnSpPr>
              <p:cNvPr id="502" name="Google Shape;502;p40"/>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503" name="Google Shape;503;p40"/>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504" name="Google Shape;504;p40"/>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505" name="Google Shape;505;p40"/>
            <p:cNvGrpSpPr/>
            <p:nvPr/>
          </p:nvGrpSpPr>
          <p:grpSpPr>
            <a:xfrm rot="10800000">
              <a:off x="518850" y="4354950"/>
              <a:ext cx="8106300" cy="396000"/>
              <a:chOff x="518850" y="385283"/>
              <a:chExt cx="8106300" cy="396000"/>
            </a:xfrm>
          </p:grpSpPr>
          <p:cxnSp>
            <p:nvCxnSpPr>
              <p:cNvPr id="506" name="Google Shape;506;p40"/>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507" name="Google Shape;507;p40"/>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508" name="Google Shape;508;p40"/>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grpSp>
        <p:nvGrpSpPr>
          <p:cNvPr id="509" name="Google Shape;509;p40"/>
          <p:cNvGrpSpPr/>
          <p:nvPr/>
        </p:nvGrpSpPr>
        <p:grpSpPr>
          <a:xfrm>
            <a:off x="5441862" y="1343334"/>
            <a:ext cx="2955371" cy="2456833"/>
            <a:chOff x="5475412" y="1860275"/>
            <a:chExt cx="2955371" cy="2456833"/>
          </a:xfrm>
        </p:grpSpPr>
        <p:sp>
          <p:nvSpPr>
            <p:cNvPr id="510" name="Google Shape;510;p40"/>
            <p:cNvSpPr/>
            <p:nvPr/>
          </p:nvSpPr>
          <p:spPr>
            <a:xfrm>
              <a:off x="5581433" y="2425462"/>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0"/>
            <p:cNvSpPr/>
            <p:nvPr/>
          </p:nvSpPr>
          <p:spPr>
            <a:xfrm>
              <a:off x="8233235" y="2755955"/>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0"/>
            <p:cNvSpPr/>
            <p:nvPr/>
          </p:nvSpPr>
          <p:spPr>
            <a:xfrm>
              <a:off x="5475412" y="3604065"/>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0"/>
            <p:cNvSpPr/>
            <p:nvPr/>
          </p:nvSpPr>
          <p:spPr>
            <a:xfrm>
              <a:off x="8311913" y="3834088"/>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0"/>
            <p:cNvSpPr/>
            <p:nvPr/>
          </p:nvSpPr>
          <p:spPr>
            <a:xfrm>
              <a:off x="8015063" y="1953753"/>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0"/>
            <p:cNvSpPr/>
            <p:nvPr/>
          </p:nvSpPr>
          <p:spPr>
            <a:xfrm>
              <a:off x="8015063" y="2047230"/>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0"/>
            <p:cNvSpPr/>
            <p:nvPr/>
          </p:nvSpPr>
          <p:spPr>
            <a:xfrm>
              <a:off x="8044097" y="2018709"/>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0"/>
            <p:cNvSpPr/>
            <p:nvPr/>
          </p:nvSpPr>
          <p:spPr>
            <a:xfrm>
              <a:off x="7950107" y="2018709"/>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0"/>
            <p:cNvSpPr/>
            <p:nvPr/>
          </p:nvSpPr>
          <p:spPr>
            <a:xfrm>
              <a:off x="7972309" y="2041936"/>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0"/>
            <p:cNvSpPr/>
            <p:nvPr/>
          </p:nvSpPr>
          <p:spPr>
            <a:xfrm>
              <a:off x="7969121" y="2039032"/>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0"/>
            <p:cNvSpPr/>
            <p:nvPr/>
          </p:nvSpPr>
          <p:spPr>
            <a:xfrm>
              <a:off x="8038859" y="1975898"/>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0"/>
            <p:cNvSpPr/>
            <p:nvPr/>
          </p:nvSpPr>
          <p:spPr>
            <a:xfrm>
              <a:off x="8035159" y="1972653"/>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0"/>
            <p:cNvSpPr/>
            <p:nvPr/>
          </p:nvSpPr>
          <p:spPr>
            <a:xfrm>
              <a:off x="7972309" y="1975898"/>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0"/>
            <p:cNvSpPr/>
            <p:nvPr/>
          </p:nvSpPr>
          <p:spPr>
            <a:xfrm>
              <a:off x="7969121" y="1972653"/>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0"/>
            <p:cNvSpPr/>
            <p:nvPr/>
          </p:nvSpPr>
          <p:spPr>
            <a:xfrm>
              <a:off x="8038859" y="2041936"/>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0"/>
            <p:cNvSpPr/>
            <p:nvPr/>
          </p:nvSpPr>
          <p:spPr>
            <a:xfrm>
              <a:off x="8035159" y="2039032"/>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0"/>
            <p:cNvSpPr/>
            <p:nvPr/>
          </p:nvSpPr>
          <p:spPr>
            <a:xfrm>
              <a:off x="8355158" y="2208282"/>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0"/>
            <p:cNvSpPr/>
            <p:nvPr/>
          </p:nvSpPr>
          <p:spPr>
            <a:xfrm>
              <a:off x="5739149" y="2773380"/>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0"/>
            <p:cNvSpPr/>
            <p:nvPr/>
          </p:nvSpPr>
          <p:spPr>
            <a:xfrm>
              <a:off x="6637773" y="1860275"/>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0"/>
            <p:cNvSpPr/>
            <p:nvPr/>
          </p:nvSpPr>
          <p:spPr>
            <a:xfrm>
              <a:off x="6622459" y="2287528"/>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0"/>
            <p:cNvSpPr/>
            <p:nvPr/>
          </p:nvSpPr>
          <p:spPr>
            <a:xfrm>
              <a:off x="6619783" y="2282746"/>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0"/>
            <p:cNvSpPr/>
            <p:nvPr/>
          </p:nvSpPr>
          <p:spPr>
            <a:xfrm>
              <a:off x="6175621" y="2313943"/>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0"/>
            <p:cNvSpPr/>
            <p:nvPr/>
          </p:nvSpPr>
          <p:spPr>
            <a:xfrm>
              <a:off x="6172490" y="2310755"/>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0"/>
            <p:cNvSpPr/>
            <p:nvPr/>
          </p:nvSpPr>
          <p:spPr>
            <a:xfrm>
              <a:off x="6359445" y="2342407"/>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0"/>
            <p:cNvSpPr/>
            <p:nvPr/>
          </p:nvSpPr>
          <p:spPr>
            <a:xfrm>
              <a:off x="6356257" y="2338764"/>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0"/>
            <p:cNvSpPr/>
            <p:nvPr/>
          </p:nvSpPr>
          <p:spPr>
            <a:xfrm>
              <a:off x="6631966" y="2285421"/>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0"/>
            <p:cNvSpPr/>
            <p:nvPr/>
          </p:nvSpPr>
          <p:spPr>
            <a:xfrm>
              <a:off x="6629290" y="2280127"/>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0"/>
            <p:cNvSpPr/>
            <p:nvPr/>
          </p:nvSpPr>
          <p:spPr>
            <a:xfrm>
              <a:off x="7338003" y="2218302"/>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0"/>
            <p:cNvSpPr/>
            <p:nvPr/>
          </p:nvSpPr>
          <p:spPr>
            <a:xfrm>
              <a:off x="7334359" y="2214658"/>
              <a:ext cx="88241"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0"/>
            <p:cNvSpPr/>
            <p:nvPr/>
          </p:nvSpPr>
          <p:spPr>
            <a:xfrm>
              <a:off x="7468997" y="2075239"/>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0"/>
            <p:cNvSpPr/>
            <p:nvPr/>
          </p:nvSpPr>
          <p:spPr>
            <a:xfrm>
              <a:off x="7465297" y="2072051"/>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0"/>
            <p:cNvSpPr/>
            <p:nvPr/>
          </p:nvSpPr>
          <p:spPr>
            <a:xfrm>
              <a:off x="7587296" y="2272214"/>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0"/>
            <p:cNvSpPr/>
            <p:nvPr/>
          </p:nvSpPr>
          <p:spPr>
            <a:xfrm>
              <a:off x="7583596" y="2269026"/>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0"/>
            <p:cNvSpPr/>
            <p:nvPr/>
          </p:nvSpPr>
          <p:spPr>
            <a:xfrm>
              <a:off x="6112258" y="2077573"/>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0"/>
            <p:cNvSpPr/>
            <p:nvPr/>
          </p:nvSpPr>
          <p:spPr>
            <a:xfrm>
              <a:off x="6086412" y="2051443"/>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0"/>
            <p:cNvSpPr/>
            <p:nvPr/>
          </p:nvSpPr>
          <p:spPr>
            <a:xfrm>
              <a:off x="6083224" y="2047742"/>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0"/>
            <p:cNvSpPr/>
            <p:nvPr/>
          </p:nvSpPr>
          <p:spPr>
            <a:xfrm>
              <a:off x="6314016" y="2051443"/>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0"/>
            <p:cNvSpPr/>
            <p:nvPr/>
          </p:nvSpPr>
          <p:spPr>
            <a:xfrm>
              <a:off x="6310315" y="2047742"/>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0"/>
            <p:cNvSpPr/>
            <p:nvPr/>
          </p:nvSpPr>
          <p:spPr>
            <a:xfrm>
              <a:off x="6194635" y="2159722"/>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0"/>
            <p:cNvSpPr/>
            <p:nvPr/>
          </p:nvSpPr>
          <p:spPr>
            <a:xfrm>
              <a:off x="6191504" y="2156022"/>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0"/>
            <p:cNvSpPr/>
            <p:nvPr/>
          </p:nvSpPr>
          <p:spPr>
            <a:xfrm>
              <a:off x="6449223" y="2065163"/>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0"/>
            <p:cNvSpPr/>
            <p:nvPr/>
          </p:nvSpPr>
          <p:spPr>
            <a:xfrm>
              <a:off x="6446035" y="2062032"/>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0"/>
            <p:cNvSpPr/>
            <p:nvPr/>
          </p:nvSpPr>
          <p:spPr>
            <a:xfrm>
              <a:off x="6930332" y="1988081"/>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0"/>
            <p:cNvSpPr/>
            <p:nvPr/>
          </p:nvSpPr>
          <p:spPr>
            <a:xfrm>
              <a:off x="6927144" y="1984893"/>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0"/>
            <p:cNvSpPr/>
            <p:nvPr/>
          </p:nvSpPr>
          <p:spPr>
            <a:xfrm>
              <a:off x="6987888" y="2066757"/>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0"/>
            <p:cNvSpPr/>
            <p:nvPr/>
          </p:nvSpPr>
          <p:spPr>
            <a:xfrm>
              <a:off x="7051250" y="2066757"/>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0"/>
            <p:cNvSpPr/>
            <p:nvPr/>
          </p:nvSpPr>
          <p:spPr>
            <a:xfrm>
              <a:off x="7114100" y="2066757"/>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0"/>
            <p:cNvSpPr/>
            <p:nvPr/>
          </p:nvSpPr>
          <p:spPr>
            <a:xfrm>
              <a:off x="5743641" y="2204582"/>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0"/>
            <p:cNvSpPr/>
            <p:nvPr/>
          </p:nvSpPr>
          <p:spPr>
            <a:xfrm>
              <a:off x="5740453" y="2201451"/>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0"/>
            <p:cNvSpPr/>
            <p:nvPr/>
          </p:nvSpPr>
          <p:spPr>
            <a:xfrm>
              <a:off x="5914201" y="2279045"/>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0"/>
            <p:cNvSpPr/>
            <p:nvPr/>
          </p:nvSpPr>
          <p:spPr>
            <a:xfrm>
              <a:off x="5854027" y="2279045"/>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0"/>
            <p:cNvSpPr/>
            <p:nvPr/>
          </p:nvSpPr>
          <p:spPr>
            <a:xfrm>
              <a:off x="5794878" y="2279045"/>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0"/>
            <p:cNvSpPr/>
            <p:nvPr/>
          </p:nvSpPr>
          <p:spPr>
            <a:xfrm>
              <a:off x="7974415" y="2277337"/>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0"/>
            <p:cNvSpPr/>
            <p:nvPr/>
          </p:nvSpPr>
          <p:spPr>
            <a:xfrm>
              <a:off x="7970715" y="2274035"/>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0"/>
            <p:cNvSpPr/>
            <p:nvPr/>
          </p:nvSpPr>
          <p:spPr>
            <a:xfrm>
              <a:off x="7946406" y="2402126"/>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0"/>
            <p:cNvSpPr/>
            <p:nvPr/>
          </p:nvSpPr>
          <p:spPr>
            <a:xfrm>
              <a:off x="7942706" y="2398938"/>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0"/>
            <p:cNvSpPr/>
            <p:nvPr/>
          </p:nvSpPr>
          <p:spPr>
            <a:xfrm>
              <a:off x="7741005" y="2150215"/>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0"/>
            <p:cNvSpPr/>
            <p:nvPr/>
          </p:nvSpPr>
          <p:spPr>
            <a:xfrm>
              <a:off x="7737817" y="2147027"/>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0"/>
            <p:cNvSpPr/>
            <p:nvPr/>
          </p:nvSpPr>
          <p:spPr>
            <a:xfrm>
              <a:off x="7784272" y="2170538"/>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0"/>
            <p:cNvSpPr/>
            <p:nvPr/>
          </p:nvSpPr>
          <p:spPr>
            <a:xfrm>
              <a:off x="6906023" y="3777817"/>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0"/>
            <p:cNvSpPr/>
            <p:nvPr/>
          </p:nvSpPr>
          <p:spPr>
            <a:xfrm>
              <a:off x="6902835" y="3774116"/>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0"/>
            <p:cNvSpPr/>
            <p:nvPr/>
          </p:nvSpPr>
          <p:spPr>
            <a:xfrm>
              <a:off x="5894162" y="2528850"/>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0"/>
            <p:cNvSpPr/>
            <p:nvPr/>
          </p:nvSpPr>
          <p:spPr>
            <a:xfrm>
              <a:off x="5890974" y="2525662"/>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0"/>
            <p:cNvSpPr/>
            <p:nvPr/>
          </p:nvSpPr>
          <p:spPr>
            <a:xfrm>
              <a:off x="5995041" y="2636047"/>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0"/>
            <p:cNvSpPr/>
            <p:nvPr/>
          </p:nvSpPr>
          <p:spPr>
            <a:xfrm>
              <a:off x="5991341" y="2632916"/>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0"/>
            <p:cNvSpPr/>
            <p:nvPr/>
          </p:nvSpPr>
          <p:spPr>
            <a:xfrm>
              <a:off x="6933520" y="2560559"/>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0"/>
            <p:cNvSpPr/>
            <p:nvPr/>
          </p:nvSpPr>
          <p:spPr>
            <a:xfrm>
              <a:off x="6930332" y="2556859"/>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0"/>
            <p:cNvSpPr/>
            <p:nvPr/>
          </p:nvSpPr>
          <p:spPr>
            <a:xfrm>
              <a:off x="6645116" y="3892415"/>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0"/>
            <p:cNvSpPr/>
            <p:nvPr/>
          </p:nvSpPr>
          <p:spPr>
            <a:xfrm>
              <a:off x="6641416" y="3889284"/>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0"/>
            <p:cNvSpPr/>
            <p:nvPr/>
          </p:nvSpPr>
          <p:spPr>
            <a:xfrm>
              <a:off x="6645116" y="3892415"/>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0"/>
            <p:cNvSpPr/>
            <p:nvPr/>
          </p:nvSpPr>
          <p:spPr>
            <a:xfrm>
              <a:off x="6641416" y="3889284"/>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0"/>
            <p:cNvSpPr/>
            <p:nvPr/>
          </p:nvSpPr>
          <p:spPr>
            <a:xfrm>
              <a:off x="5893081" y="3731363"/>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0"/>
            <p:cNvSpPr/>
            <p:nvPr/>
          </p:nvSpPr>
          <p:spPr>
            <a:xfrm>
              <a:off x="5889950" y="3727662"/>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0"/>
            <p:cNvSpPr/>
            <p:nvPr/>
          </p:nvSpPr>
          <p:spPr>
            <a:xfrm>
              <a:off x="6906023" y="3777817"/>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0"/>
            <p:cNvSpPr/>
            <p:nvPr/>
          </p:nvSpPr>
          <p:spPr>
            <a:xfrm>
              <a:off x="6431802" y="4215089"/>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0"/>
            <p:cNvSpPr/>
            <p:nvPr/>
          </p:nvSpPr>
          <p:spPr>
            <a:xfrm>
              <a:off x="6428614" y="4211958"/>
              <a:ext cx="1044666"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0"/>
            <p:cNvSpPr/>
            <p:nvPr/>
          </p:nvSpPr>
          <p:spPr>
            <a:xfrm>
              <a:off x="6691628" y="4215089"/>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0"/>
            <p:cNvSpPr/>
            <p:nvPr/>
          </p:nvSpPr>
          <p:spPr>
            <a:xfrm>
              <a:off x="6687927" y="4211958"/>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0"/>
            <p:cNvSpPr/>
            <p:nvPr/>
          </p:nvSpPr>
          <p:spPr>
            <a:xfrm>
              <a:off x="7160554" y="2782355"/>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0"/>
            <p:cNvSpPr/>
            <p:nvPr/>
          </p:nvSpPr>
          <p:spPr>
            <a:xfrm>
              <a:off x="7157423" y="2779167"/>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0"/>
            <p:cNvSpPr/>
            <p:nvPr/>
          </p:nvSpPr>
          <p:spPr>
            <a:xfrm>
              <a:off x="7228186" y="2854200"/>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0"/>
            <p:cNvSpPr/>
            <p:nvPr/>
          </p:nvSpPr>
          <p:spPr>
            <a:xfrm>
              <a:off x="7592078" y="2824084"/>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0"/>
            <p:cNvSpPr/>
            <p:nvPr/>
          </p:nvSpPr>
          <p:spPr>
            <a:xfrm>
              <a:off x="7624243" y="2824084"/>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0"/>
            <p:cNvSpPr/>
            <p:nvPr/>
          </p:nvSpPr>
          <p:spPr>
            <a:xfrm>
              <a:off x="7653334" y="2824084"/>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0"/>
            <p:cNvSpPr/>
            <p:nvPr/>
          </p:nvSpPr>
          <p:spPr>
            <a:xfrm>
              <a:off x="7471104" y="2903842"/>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0"/>
            <p:cNvSpPr/>
            <p:nvPr/>
          </p:nvSpPr>
          <p:spPr>
            <a:xfrm>
              <a:off x="7471104" y="2947677"/>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0"/>
            <p:cNvSpPr/>
            <p:nvPr/>
          </p:nvSpPr>
          <p:spPr>
            <a:xfrm>
              <a:off x="7471104" y="2991456"/>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0"/>
            <p:cNvSpPr/>
            <p:nvPr/>
          </p:nvSpPr>
          <p:spPr>
            <a:xfrm>
              <a:off x="7453171" y="3091309"/>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0"/>
            <p:cNvSpPr/>
            <p:nvPr/>
          </p:nvSpPr>
          <p:spPr>
            <a:xfrm>
              <a:off x="7231374" y="3221734"/>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0"/>
            <p:cNvSpPr/>
            <p:nvPr/>
          </p:nvSpPr>
          <p:spPr>
            <a:xfrm>
              <a:off x="7231374" y="3178411"/>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0"/>
            <p:cNvSpPr/>
            <p:nvPr/>
          </p:nvSpPr>
          <p:spPr>
            <a:xfrm>
              <a:off x="7231374" y="3134575"/>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0"/>
            <p:cNvSpPr/>
            <p:nvPr/>
          </p:nvSpPr>
          <p:spPr>
            <a:xfrm>
              <a:off x="7417761" y="3341114"/>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0"/>
            <p:cNvSpPr/>
            <p:nvPr/>
          </p:nvSpPr>
          <p:spPr>
            <a:xfrm>
              <a:off x="7245607" y="3341114"/>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0"/>
            <p:cNvSpPr/>
            <p:nvPr/>
          </p:nvSpPr>
          <p:spPr>
            <a:xfrm>
              <a:off x="7245607" y="3390756"/>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0"/>
            <p:cNvSpPr/>
            <p:nvPr/>
          </p:nvSpPr>
          <p:spPr>
            <a:xfrm>
              <a:off x="7337490" y="2894335"/>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0"/>
            <p:cNvSpPr/>
            <p:nvPr/>
          </p:nvSpPr>
          <p:spPr>
            <a:xfrm>
              <a:off x="7333790" y="2890065"/>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0"/>
            <p:cNvSpPr/>
            <p:nvPr/>
          </p:nvSpPr>
          <p:spPr>
            <a:xfrm>
              <a:off x="7250389" y="2883404"/>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0"/>
            <p:cNvSpPr/>
            <p:nvPr/>
          </p:nvSpPr>
          <p:spPr>
            <a:xfrm>
              <a:off x="7249819" y="2879875"/>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0"/>
            <p:cNvSpPr/>
            <p:nvPr/>
          </p:nvSpPr>
          <p:spPr>
            <a:xfrm>
              <a:off x="7464272" y="3113853"/>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0"/>
            <p:cNvSpPr/>
            <p:nvPr/>
          </p:nvSpPr>
          <p:spPr>
            <a:xfrm>
              <a:off x="7461084" y="3111177"/>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0"/>
            <p:cNvSpPr/>
            <p:nvPr/>
          </p:nvSpPr>
          <p:spPr>
            <a:xfrm>
              <a:off x="7495925" y="3135657"/>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0"/>
            <p:cNvSpPr/>
            <p:nvPr/>
          </p:nvSpPr>
          <p:spPr>
            <a:xfrm>
              <a:off x="7492224" y="3132469"/>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0"/>
            <p:cNvSpPr/>
            <p:nvPr/>
          </p:nvSpPr>
          <p:spPr>
            <a:xfrm>
              <a:off x="7504920" y="3149434"/>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0"/>
            <p:cNvSpPr/>
            <p:nvPr/>
          </p:nvSpPr>
          <p:spPr>
            <a:xfrm>
              <a:off x="7501219" y="3146246"/>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0"/>
            <p:cNvSpPr/>
            <p:nvPr/>
          </p:nvSpPr>
          <p:spPr>
            <a:xfrm>
              <a:off x="7526553" y="3166797"/>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0"/>
            <p:cNvSpPr/>
            <p:nvPr/>
          </p:nvSpPr>
          <p:spPr>
            <a:xfrm>
              <a:off x="7523422" y="3163097"/>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0"/>
            <p:cNvSpPr/>
            <p:nvPr/>
          </p:nvSpPr>
          <p:spPr>
            <a:xfrm>
              <a:off x="7495412" y="3128939"/>
              <a:ext cx="49188" cy="55905"/>
            </a:xfrm>
            <a:custGeom>
              <a:rect b="b" l="l" r="r" t="t"/>
              <a:pathLst>
                <a:path extrusionOk="0" h="982" w="864">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0"/>
            <p:cNvSpPr/>
            <p:nvPr/>
          </p:nvSpPr>
          <p:spPr>
            <a:xfrm>
              <a:off x="7493818" y="3127231"/>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0"/>
            <p:cNvSpPr/>
            <p:nvPr/>
          </p:nvSpPr>
          <p:spPr>
            <a:xfrm>
              <a:off x="7482205" y="3116130"/>
              <a:ext cx="19072" cy="18502"/>
            </a:xfrm>
            <a:custGeom>
              <a:rect b="b" l="l" r="r" t="t"/>
              <a:pathLst>
                <a:path extrusionOk="0" h="325" w="335">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0"/>
            <p:cNvSpPr/>
            <p:nvPr/>
          </p:nvSpPr>
          <p:spPr>
            <a:xfrm>
              <a:off x="7481123" y="3114536"/>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0"/>
            <p:cNvSpPr/>
            <p:nvPr/>
          </p:nvSpPr>
          <p:spPr>
            <a:xfrm>
              <a:off x="7487499" y="3121937"/>
              <a:ext cx="18502" cy="18218"/>
            </a:xfrm>
            <a:custGeom>
              <a:rect b="b" l="l" r="r" t="t"/>
              <a:pathLst>
                <a:path extrusionOk="0" h="320" w="325">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0"/>
            <p:cNvSpPr/>
            <p:nvPr/>
          </p:nvSpPr>
          <p:spPr>
            <a:xfrm>
              <a:off x="7485905" y="3120115"/>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0"/>
            <p:cNvSpPr/>
            <p:nvPr/>
          </p:nvSpPr>
          <p:spPr>
            <a:xfrm>
              <a:off x="6932439" y="3332119"/>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0"/>
            <p:cNvSpPr/>
            <p:nvPr/>
          </p:nvSpPr>
          <p:spPr>
            <a:xfrm>
              <a:off x="6929251" y="3328419"/>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0"/>
            <p:cNvSpPr/>
            <p:nvPr/>
          </p:nvSpPr>
          <p:spPr>
            <a:xfrm>
              <a:off x="6626671" y="3327906"/>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0"/>
            <p:cNvSpPr/>
            <p:nvPr/>
          </p:nvSpPr>
          <p:spPr>
            <a:xfrm>
              <a:off x="6623483" y="3324718"/>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0"/>
            <p:cNvSpPr/>
            <p:nvPr/>
          </p:nvSpPr>
          <p:spPr>
            <a:xfrm>
              <a:off x="6695328" y="3411877"/>
              <a:ext cx="136290" cy="100937"/>
            </a:xfrm>
            <a:custGeom>
              <a:rect b="b" l="l" r="r" t="t"/>
              <a:pathLst>
                <a:path extrusionOk="0" h="1773" w="2394">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0"/>
            <p:cNvSpPr/>
            <p:nvPr/>
          </p:nvSpPr>
          <p:spPr>
            <a:xfrm>
              <a:off x="6692140" y="3408689"/>
              <a:ext cx="142667" cy="107768"/>
            </a:xfrm>
            <a:custGeom>
              <a:rect b="b" l="l" r="r" t="t"/>
              <a:pathLst>
                <a:path extrusionOk="0" h="1893" w="2506">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0"/>
            <p:cNvSpPr/>
            <p:nvPr/>
          </p:nvSpPr>
          <p:spPr>
            <a:xfrm>
              <a:off x="6695328" y="3425597"/>
              <a:ext cx="136290" cy="37232"/>
            </a:xfrm>
            <a:custGeom>
              <a:rect b="b" l="l" r="r" t="t"/>
              <a:pathLst>
                <a:path extrusionOk="0" h="654" w="2394">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0"/>
            <p:cNvSpPr/>
            <p:nvPr/>
          </p:nvSpPr>
          <p:spPr>
            <a:xfrm>
              <a:off x="6693734" y="3422409"/>
              <a:ext cx="139479" cy="43381"/>
            </a:xfrm>
            <a:custGeom>
              <a:rect b="b" l="l" r="r" t="t"/>
              <a:pathLst>
                <a:path extrusionOk="0" h="762" w="245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0"/>
            <p:cNvSpPr/>
            <p:nvPr/>
          </p:nvSpPr>
          <p:spPr>
            <a:xfrm>
              <a:off x="6732275" y="3079126"/>
              <a:ext cx="373973" cy="201817"/>
            </a:xfrm>
            <a:custGeom>
              <a:rect b="b" l="l" r="r" t="t"/>
              <a:pathLst>
                <a:path extrusionOk="0" h="3545" w="6569">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0"/>
            <p:cNvSpPr/>
            <p:nvPr/>
          </p:nvSpPr>
          <p:spPr>
            <a:xfrm>
              <a:off x="6732275" y="3083908"/>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0"/>
            <p:cNvSpPr/>
            <p:nvPr/>
          </p:nvSpPr>
          <p:spPr>
            <a:xfrm>
              <a:off x="6728575" y="3080720"/>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0"/>
            <p:cNvSpPr/>
            <p:nvPr/>
          </p:nvSpPr>
          <p:spPr>
            <a:xfrm>
              <a:off x="6793531" y="3145164"/>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0"/>
            <p:cNvSpPr/>
            <p:nvPr/>
          </p:nvSpPr>
          <p:spPr>
            <a:xfrm>
              <a:off x="6942971" y="3145164"/>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0"/>
            <p:cNvSpPr/>
            <p:nvPr/>
          </p:nvSpPr>
          <p:spPr>
            <a:xfrm>
              <a:off x="6793531" y="3208526"/>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0"/>
            <p:cNvSpPr/>
            <p:nvPr/>
          </p:nvSpPr>
          <p:spPr>
            <a:xfrm>
              <a:off x="6893328" y="3175280"/>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0"/>
            <p:cNvSpPr/>
            <p:nvPr/>
          </p:nvSpPr>
          <p:spPr>
            <a:xfrm>
              <a:off x="6793531" y="3175280"/>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0"/>
            <p:cNvSpPr/>
            <p:nvPr/>
          </p:nvSpPr>
          <p:spPr>
            <a:xfrm>
              <a:off x="6931926" y="3208526"/>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0"/>
            <p:cNvSpPr/>
            <p:nvPr/>
          </p:nvSpPr>
          <p:spPr>
            <a:xfrm>
              <a:off x="6732275" y="2787650"/>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0"/>
            <p:cNvSpPr/>
            <p:nvPr/>
          </p:nvSpPr>
          <p:spPr>
            <a:xfrm>
              <a:off x="6728575" y="2783949"/>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0"/>
            <p:cNvSpPr/>
            <p:nvPr/>
          </p:nvSpPr>
          <p:spPr>
            <a:xfrm>
              <a:off x="6997395" y="2799263"/>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0"/>
            <p:cNvSpPr/>
            <p:nvPr/>
          </p:nvSpPr>
          <p:spPr>
            <a:xfrm>
              <a:off x="7035424" y="2799263"/>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0"/>
            <p:cNvSpPr/>
            <p:nvPr/>
          </p:nvSpPr>
          <p:spPr>
            <a:xfrm>
              <a:off x="7073452" y="2799263"/>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0"/>
            <p:cNvSpPr/>
            <p:nvPr/>
          </p:nvSpPr>
          <p:spPr>
            <a:xfrm>
              <a:off x="6833154" y="2829891"/>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0"/>
            <p:cNvSpPr/>
            <p:nvPr/>
          </p:nvSpPr>
          <p:spPr>
            <a:xfrm>
              <a:off x="6829966" y="2826703"/>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0"/>
            <p:cNvSpPr/>
            <p:nvPr/>
          </p:nvSpPr>
          <p:spPr>
            <a:xfrm>
              <a:off x="6851656" y="2848393"/>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0"/>
            <p:cNvSpPr/>
            <p:nvPr/>
          </p:nvSpPr>
          <p:spPr>
            <a:xfrm>
              <a:off x="6848468" y="2845205"/>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0"/>
            <p:cNvSpPr/>
            <p:nvPr/>
          </p:nvSpPr>
          <p:spPr>
            <a:xfrm>
              <a:off x="6915018" y="2877939"/>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0"/>
            <p:cNvSpPr/>
            <p:nvPr/>
          </p:nvSpPr>
          <p:spPr>
            <a:xfrm>
              <a:off x="6909724" y="2906973"/>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0"/>
            <p:cNvSpPr/>
            <p:nvPr/>
          </p:nvSpPr>
          <p:spPr>
            <a:xfrm>
              <a:off x="6906536" y="2903842"/>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0"/>
            <p:cNvSpPr/>
            <p:nvPr/>
          </p:nvSpPr>
          <p:spPr>
            <a:xfrm>
              <a:off x="6131273" y="2776548"/>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0"/>
            <p:cNvSpPr/>
            <p:nvPr/>
          </p:nvSpPr>
          <p:spPr>
            <a:xfrm>
              <a:off x="6127572" y="2773360"/>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0"/>
            <p:cNvSpPr/>
            <p:nvPr/>
          </p:nvSpPr>
          <p:spPr>
            <a:xfrm>
              <a:off x="6317204" y="2829094"/>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0"/>
            <p:cNvSpPr/>
            <p:nvPr/>
          </p:nvSpPr>
          <p:spPr>
            <a:xfrm>
              <a:off x="6322441" y="2825678"/>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0"/>
            <p:cNvSpPr/>
            <p:nvPr/>
          </p:nvSpPr>
          <p:spPr>
            <a:xfrm>
              <a:off x="6370547" y="2912780"/>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0"/>
            <p:cNvSpPr/>
            <p:nvPr/>
          </p:nvSpPr>
          <p:spPr>
            <a:xfrm>
              <a:off x="6366846" y="2909649"/>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0"/>
            <p:cNvSpPr/>
            <p:nvPr/>
          </p:nvSpPr>
          <p:spPr>
            <a:xfrm>
              <a:off x="6386885" y="2864731"/>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0"/>
            <p:cNvSpPr/>
            <p:nvPr/>
          </p:nvSpPr>
          <p:spPr>
            <a:xfrm>
              <a:off x="6383697" y="2861031"/>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0"/>
            <p:cNvSpPr/>
            <p:nvPr/>
          </p:nvSpPr>
          <p:spPr>
            <a:xfrm>
              <a:off x="6246953" y="3037967"/>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0"/>
            <p:cNvSpPr/>
            <p:nvPr/>
          </p:nvSpPr>
          <p:spPr>
            <a:xfrm>
              <a:off x="6243765" y="3034779"/>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0"/>
            <p:cNvSpPr/>
            <p:nvPr/>
          </p:nvSpPr>
          <p:spPr>
            <a:xfrm>
              <a:off x="6246953" y="3133038"/>
              <a:ext cx="324843" cy="58638"/>
            </a:xfrm>
            <a:custGeom>
              <a:rect b="b" l="l" r="r" t="t"/>
              <a:pathLst>
                <a:path extrusionOk="0" h="1030" w="5706">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0"/>
            <p:cNvSpPr/>
            <p:nvPr/>
          </p:nvSpPr>
          <p:spPr>
            <a:xfrm>
              <a:off x="6243765" y="3129850"/>
              <a:ext cx="331731" cy="65526"/>
            </a:xfrm>
            <a:custGeom>
              <a:rect b="b" l="l" r="r" t="t"/>
              <a:pathLst>
                <a:path extrusionOk="0" h="1151" w="5827">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0"/>
            <p:cNvSpPr/>
            <p:nvPr/>
          </p:nvSpPr>
          <p:spPr>
            <a:xfrm>
              <a:off x="6362576" y="3211714"/>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0"/>
            <p:cNvSpPr/>
            <p:nvPr/>
          </p:nvSpPr>
          <p:spPr>
            <a:xfrm>
              <a:off x="6608682" y="2809681"/>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0"/>
            <p:cNvSpPr/>
            <p:nvPr/>
          </p:nvSpPr>
          <p:spPr>
            <a:xfrm>
              <a:off x="6608682" y="2809681"/>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0"/>
            <p:cNvSpPr/>
            <p:nvPr/>
          </p:nvSpPr>
          <p:spPr>
            <a:xfrm>
              <a:off x="6131273" y="3328419"/>
              <a:ext cx="460564" cy="268880"/>
            </a:xfrm>
            <a:custGeom>
              <a:rect b="b" l="l" r="r" t="t"/>
              <a:pathLst>
                <a:path extrusionOk="0" h="4723" w="809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0"/>
            <p:cNvSpPr/>
            <p:nvPr/>
          </p:nvSpPr>
          <p:spPr>
            <a:xfrm>
              <a:off x="6466643" y="3355346"/>
              <a:ext cx="71903" cy="201248"/>
            </a:xfrm>
            <a:custGeom>
              <a:rect b="b" l="l" r="r" t="t"/>
              <a:pathLst>
                <a:path extrusionOk="0" h="3535" w="1263">
                  <a:moveTo>
                    <a:pt x="0" y="1"/>
                  </a:moveTo>
                  <a:lnTo>
                    <a:pt x="0" y="3535"/>
                  </a:lnTo>
                  <a:lnTo>
                    <a:pt x="1262" y="353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0"/>
            <p:cNvSpPr/>
            <p:nvPr/>
          </p:nvSpPr>
          <p:spPr>
            <a:xfrm>
              <a:off x="6463455" y="3352158"/>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0"/>
            <p:cNvSpPr/>
            <p:nvPr/>
          </p:nvSpPr>
          <p:spPr>
            <a:xfrm>
              <a:off x="6365252" y="3443017"/>
              <a:ext cx="71846" cy="113575"/>
            </a:xfrm>
            <a:custGeom>
              <a:rect b="b" l="l" r="r" t="t"/>
              <a:pathLst>
                <a:path extrusionOk="0" h="1995" w="1262">
                  <a:moveTo>
                    <a:pt x="0" y="1"/>
                  </a:moveTo>
                  <a:lnTo>
                    <a:pt x="0" y="1995"/>
                  </a:lnTo>
                  <a:lnTo>
                    <a:pt x="1262" y="199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0"/>
            <p:cNvSpPr/>
            <p:nvPr/>
          </p:nvSpPr>
          <p:spPr>
            <a:xfrm>
              <a:off x="6362064" y="3439829"/>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0"/>
            <p:cNvSpPr/>
            <p:nvPr/>
          </p:nvSpPr>
          <p:spPr>
            <a:xfrm>
              <a:off x="6461861" y="3355346"/>
              <a:ext cx="71390" cy="194416"/>
            </a:xfrm>
            <a:custGeom>
              <a:rect b="b" l="l" r="r" t="t"/>
              <a:pathLst>
                <a:path extrusionOk="0" h="3415" w="1254">
                  <a:moveTo>
                    <a:pt x="1" y="1"/>
                  </a:moveTo>
                  <a:lnTo>
                    <a:pt x="1" y="3414"/>
                  </a:lnTo>
                  <a:lnTo>
                    <a:pt x="1253" y="3414"/>
                  </a:lnTo>
                  <a:lnTo>
                    <a:pt x="12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0"/>
            <p:cNvSpPr/>
            <p:nvPr/>
          </p:nvSpPr>
          <p:spPr>
            <a:xfrm>
              <a:off x="6458161" y="3352158"/>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0"/>
            <p:cNvSpPr/>
            <p:nvPr/>
          </p:nvSpPr>
          <p:spPr>
            <a:xfrm>
              <a:off x="6359958" y="3443017"/>
              <a:ext cx="71903" cy="106744"/>
            </a:xfrm>
            <a:custGeom>
              <a:rect b="b" l="l" r="r" t="t"/>
              <a:pathLst>
                <a:path extrusionOk="0" h="1875" w="1263">
                  <a:moveTo>
                    <a:pt x="1" y="1"/>
                  </a:moveTo>
                  <a:lnTo>
                    <a:pt x="1" y="1874"/>
                  </a:lnTo>
                  <a:lnTo>
                    <a:pt x="1262" y="1874"/>
                  </a:lnTo>
                  <a:lnTo>
                    <a:pt x="126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0"/>
            <p:cNvSpPr/>
            <p:nvPr/>
          </p:nvSpPr>
          <p:spPr>
            <a:xfrm>
              <a:off x="6356770" y="3439829"/>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0"/>
            <p:cNvSpPr/>
            <p:nvPr/>
          </p:nvSpPr>
          <p:spPr>
            <a:xfrm>
              <a:off x="6263292" y="3494765"/>
              <a:ext cx="71903" cy="62395"/>
            </a:xfrm>
            <a:custGeom>
              <a:rect b="b" l="l" r="r" t="t"/>
              <a:pathLst>
                <a:path extrusionOk="0" h="1096" w="1263">
                  <a:moveTo>
                    <a:pt x="1" y="1"/>
                  </a:moveTo>
                  <a:lnTo>
                    <a:pt x="1" y="1095"/>
                  </a:lnTo>
                  <a:lnTo>
                    <a:pt x="1263" y="1095"/>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0"/>
            <p:cNvSpPr/>
            <p:nvPr/>
          </p:nvSpPr>
          <p:spPr>
            <a:xfrm>
              <a:off x="6260161" y="3491577"/>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0"/>
            <p:cNvSpPr/>
            <p:nvPr/>
          </p:nvSpPr>
          <p:spPr>
            <a:xfrm>
              <a:off x="6258054" y="3494765"/>
              <a:ext cx="71846" cy="58182"/>
            </a:xfrm>
            <a:custGeom>
              <a:rect b="b" l="l" r="r" t="t"/>
              <a:pathLst>
                <a:path extrusionOk="0" h="1022" w="1262">
                  <a:moveTo>
                    <a:pt x="0" y="1"/>
                  </a:moveTo>
                  <a:lnTo>
                    <a:pt x="0" y="1021"/>
                  </a:lnTo>
                  <a:lnTo>
                    <a:pt x="1262" y="1021"/>
                  </a:lnTo>
                  <a:lnTo>
                    <a:pt x="12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0"/>
            <p:cNvSpPr/>
            <p:nvPr/>
          </p:nvSpPr>
          <p:spPr>
            <a:xfrm>
              <a:off x="6254866" y="3491577"/>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0"/>
            <p:cNvSpPr/>
            <p:nvPr/>
          </p:nvSpPr>
          <p:spPr>
            <a:xfrm>
              <a:off x="6166113" y="3528069"/>
              <a:ext cx="71903" cy="29091"/>
            </a:xfrm>
            <a:custGeom>
              <a:rect b="b" l="l" r="r" t="t"/>
              <a:pathLst>
                <a:path extrusionOk="0" h="511" w="1263">
                  <a:moveTo>
                    <a:pt x="1" y="0"/>
                  </a:moveTo>
                  <a:lnTo>
                    <a:pt x="1" y="510"/>
                  </a:lnTo>
                  <a:lnTo>
                    <a:pt x="1263" y="510"/>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0"/>
            <p:cNvSpPr/>
            <p:nvPr/>
          </p:nvSpPr>
          <p:spPr>
            <a:xfrm>
              <a:off x="6162470" y="3524369"/>
              <a:ext cx="78734" cy="35923"/>
            </a:xfrm>
            <a:custGeom>
              <a:rect b="b" l="l" r="r" t="t"/>
              <a:pathLst>
                <a:path extrusionOk="0" h="631" w="1383">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0"/>
            <p:cNvSpPr/>
            <p:nvPr/>
          </p:nvSpPr>
          <p:spPr>
            <a:xfrm>
              <a:off x="6160876" y="3528069"/>
              <a:ext cx="71846" cy="26985"/>
            </a:xfrm>
            <a:custGeom>
              <a:rect b="b" l="l" r="r" t="t"/>
              <a:pathLst>
                <a:path extrusionOk="0" h="474" w="1262">
                  <a:moveTo>
                    <a:pt x="0" y="0"/>
                  </a:moveTo>
                  <a:lnTo>
                    <a:pt x="0" y="473"/>
                  </a:lnTo>
                  <a:lnTo>
                    <a:pt x="1262" y="473"/>
                  </a:lnTo>
                  <a:lnTo>
                    <a:pt x="126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0"/>
            <p:cNvSpPr/>
            <p:nvPr/>
          </p:nvSpPr>
          <p:spPr>
            <a:xfrm>
              <a:off x="6157176" y="3524369"/>
              <a:ext cx="78734" cy="34386"/>
            </a:xfrm>
            <a:custGeom>
              <a:rect b="b" l="l" r="r" t="t"/>
              <a:pathLst>
                <a:path extrusionOk="0" h="604" w="1383">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0"/>
            <p:cNvSpPr/>
            <p:nvPr/>
          </p:nvSpPr>
          <p:spPr>
            <a:xfrm>
              <a:off x="6176190" y="3382729"/>
              <a:ext cx="163731" cy="111184"/>
            </a:xfrm>
            <a:custGeom>
              <a:rect b="b" l="l" r="r" t="t"/>
              <a:pathLst>
                <a:path extrusionOk="0" h="1953" w="2876">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0"/>
            <p:cNvSpPr/>
            <p:nvPr/>
          </p:nvSpPr>
          <p:spPr>
            <a:xfrm>
              <a:off x="6297108" y="3363259"/>
              <a:ext cx="49188" cy="58182"/>
            </a:xfrm>
            <a:custGeom>
              <a:rect b="b" l="l" r="r" t="t"/>
              <a:pathLst>
                <a:path extrusionOk="0" h="1022" w="864">
                  <a:moveTo>
                    <a:pt x="863" y="1"/>
                  </a:moveTo>
                  <a:lnTo>
                    <a:pt x="1" y="576"/>
                  </a:lnTo>
                  <a:lnTo>
                    <a:pt x="437" y="659"/>
                  </a:lnTo>
                  <a:lnTo>
                    <a:pt x="678" y="1021"/>
                  </a:lnTo>
                  <a:lnTo>
                    <a:pt x="86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0"/>
            <p:cNvSpPr/>
            <p:nvPr/>
          </p:nvSpPr>
          <p:spPr>
            <a:xfrm>
              <a:off x="7410929" y="3726638"/>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0"/>
            <p:cNvSpPr/>
            <p:nvPr/>
          </p:nvSpPr>
          <p:spPr>
            <a:xfrm>
              <a:off x="5696618" y="4217195"/>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24"/>
          <p:cNvSpPr txBox="1"/>
          <p:nvPr>
            <p:ph idx="1" type="body"/>
          </p:nvPr>
        </p:nvSpPr>
        <p:spPr>
          <a:xfrm>
            <a:off x="720000" y="1215750"/>
            <a:ext cx="7710900" cy="399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22" name="Google Shape;22;p24"/>
          <p:cNvGrpSpPr/>
          <p:nvPr/>
        </p:nvGrpSpPr>
        <p:grpSpPr>
          <a:xfrm>
            <a:off x="518850" y="392550"/>
            <a:ext cx="8106300" cy="4358400"/>
            <a:chOff x="518850" y="392550"/>
            <a:chExt cx="8106300" cy="4358400"/>
          </a:xfrm>
        </p:grpSpPr>
        <p:grpSp>
          <p:nvGrpSpPr>
            <p:cNvPr id="23" name="Google Shape;23;p24"/>
            <p:cNvGrpSpPr/>
            <p:nvPr/>
          </p:nvGrpSpPr>
          <p:grpSpPr>
            <a:xfrm>
              <a:off x="518850" y="392550"/>
              <a:ext cx="8106300" cy="396000"/>
              <a:chOff x="518850" y="385283"/>
              <a:chExt cx="8106300" cy="396000"/>
            </a:xfrm>
          </p:grpSpPr>
          <p:cxnSp>
            <p:nvCxnSpPr>
              <p:cNvPr id="24" name="Google Shape;24;p24"/>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5" name="Google Shape;25;p24"/>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26" name="Google Shape;26;p24"/>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27" name="Google Shape;27;p24"/>
            <p:cNvGrpSpPr/>
            <p:nvPr/>
          </p:nvGrpSpPr>
          <p:grpSpPr>
            <a:xfrm rot="10800000">
              <a:off x="518850" y="4354950"/>
              <a:ext cx="8106300" cy="396000"/>
              <a:chOff x="518850" y="385283"/>
              <a:chExt cx="8106300" cy="396000"/>
            </a:xfrm>
          </p:grpSpPr>
          <p:cxnSp>
            <p:nvCxnSpPr>
              <p:cNvPr id="28" name="Google Shape;28;p24"/>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29" name="Google Shape;29;p24"/>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30" name="Google Shape;30;p24"/>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31" name="Google Shape;31;p24"/>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25"/>
          <p:cNvSpPr txBox="1"/>
          <p:nvPr>
            <p:ph idx="1" type="subTitle"/>
          </p:nvPr>
        </p:nvSpPr>
        <p:spPr>
          <a:xfrm>
            <a:off x="3672296" y="2477450"/>
            <a:ext cx="27420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 name="Google Shape;34;p25"/>
          <p:cNvSpPr txBox="1"/>
          <p:nvPr>
            <p:ph idx="2" type="subTitle"/>
          </p:nvPr>
        </p:nvSpPr>
        <p:spPr>
          <a:xfrm>
            <a:off x="720000" y="2477450"/>
            <a:ext cx="27420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 name="Google Shape;35;p25"/>
          <p:cNvSpPr txBox="1"/>
          <p:nvPr>
            <p:ph idx="3" type="subTitle"/>
          </p:nvPr>
        </p:nvSpPr>
        <p:spPr>
          <a:xfrm>
            <a:off x="720000" y="1827600"/>
            <a:ext cx="27420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36" name="Google Shape;36;p25"/>
          <p:cNvSpPr txBox="1"/>
          <p:nvPr>
            <p:ph idx="4" type="subTitle"/>
          </p:nvPr>
        </p:nvSpPr>
        <p:spPr>
          <a:xfrm>
            <a:off x="3672293" y="1827600"/>
            <a:ext cx="27420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37" name="Google Shape;37;p25"/>
          <p:cNvGrpSpPr/>
          <p:nvPr/>
        </p:nvGrpSpPr>
        <p:grpSpPr>
          <a:xfrm>
            <a:off x="518850" y="392550"/>
            <a:ext cx="8106300" cy="4358400"/>
            <a:chOff x="518850" y="392550"/>
            <a:chExt cx="8106300" cy="4358400"/>
          </a:xfrm>
        </p:grpSpPr>
        <p:grpSp>
          <p:nvGrpSpPr>
            <p:cNvPr id="38" name="Google Shape;38;p25"/>
            <p:cNvGrpSpPr/>
            <p:nvPr/>
          </p:nvGrpSpPr>
          <p:grpSpPr>
            <a:xfrm>
              <a:off x="518850" y="392550"/>
              <a:ext cx="8106300" cy="396000"/>
              <a:chOff x="518850" y="385283"/>
              <a:chExt cx="8106300" cy="396000"/>
            </a:xfrm>
          </p:grpSpPr>
          <p:cxnSp>
            <p:nvCxnSpPr>
              <p:cNvPr id="39" name="Google Shape;39;p25"/>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40" name="Google Shape;40;p25"/>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41" name="Google Shape;41;p25"/>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42" name="Google Shape;42;p25"/>
            <p:cNvGrpSpPr/>
            <p:nvPr/>
          </p:nvGrpSpPr>
          <p:grpSpPr>
            <a:xfrm rot="10800000">
              <a:off x="518850" y="4354950"/>
              <a:ext cx="8106300" cy="396000"/>
              <a:chOff x="518850" y="385283"/>
              <a:chExt cx="8106300" cy="396000"/>
            </a:xfrm>
          </p:grpSpPr>
          <p:cxnSp>
            <p:nvCxnSpPr>
              <p:cNvPr id="43" name="Google Shape;43;p25"/>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44" name="Google Shape;44;p25"/>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45" name="Google Shape;45;p25"/>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46" name="Google Shape;46;p25"/>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grpSp>
        <p:nvGrpSpPr>
          <p:cNvPr id="48" name="Google Shape;48;p26"/>
          <p:cNvGrpSpPr/>
          <p:nvPr/>
        </p:nvGrpSpPr>
        <p:grpSpPr>
          <a:xfrm>
            <a:off x="518850" y="392550"/>
            <a:ext cx="8106300" cy="4358400"/>
            <a:chOff x="518850" y="392550"/>
            <a:chExt cx="8106300" cy="4358400"/>
          </a:xfrm>
        </p:grpSpPr>
        <p:grpSp>
          <p:nvGrpSpPr>
            <p:cNvPr id="49" name="Google Shape;49;p26"/>
            <p:cNvGrpSpPr/>
            <p:nvPr/>
          </p:nvGrpSpPr>
          <p:grpSpPr>
            <a:xfrm>
              <a:off x="518850" y="392550"/>
              <a:ext cx="8106300" cy="396000"/>
              <a:chOff x="518850" y="385283"/>
              <a:chExt cx="8106300" cy="396000"/>
            </a:xfrm>
          </p:grpSpPr>
          <p:cxnSp>
            <p:nvCxnSpPr>
              <p:cNvPr id="50" name="Google Shape;50;p26"/>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51" name="Google Shape;51;p26"/>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52" name="Google Shape;52;p26"/>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53" name="Google Shape;53;p26"/>
            <p:cNvGrpSpPr/>
            <p:nvPr/>
          </p:nvGrpSpPr>
          <p:grpSpPr>
            <a:xfrm rot="10800000">
              <a:off x="518850" y="4354950"/>
              <a:ext cx="8106300" cy="396000"/>
              <a:chOff x="518850" y="385283"/>
              <a:chExt cx="8106300" cy="396000"/>
            </a:xfrm>
          </p:grpSpPr>
          <p:cxnSp>
            <p:nvCxnSpPr>
              <p:cNvPr id="54" name="Google Shape;54;p26"/>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55" name="Google Shape;55;p26"/>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56" name="Google Shape;56;p26"/>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
        <p:nvSpPr>
          <p:cNvPr id="57" name="Google Shape;57;p26"/>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27"/>
          <p:cNvSpPr txBox="1"/>
          <p:nvPr>
            <p:ph type="title"/>
          </p:nvPr>
        </p:nvSpPr>
        <p:spPr>
          <a:xfrm>
            <a:off x="4130550" y="2623450"/>
            <a:ext cx="4300200" cy="84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0" name="Google Shape;60;p27"/>
          <p:cNvSpPr txBox="1"/>
          <p:nvPr>
            <p:ph idx="2" type="title"/>
          </p:nvPr>
        </p:nvSpPr>
        <p:spPr>
          <a:xfrm>
            <a:off x="4130550" y="1678250"/>
            <a:ext cx="43002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grpSp>
        <p:nvGrpSpPr>
          <p:cNvPr id="61" name="Google Shape;61;p27"/>
          <p:cNvGrpSpPr/>
          <p:nvPr/>
        </p:nvGrpSpPr>
        <p:grpSpPr>
          <a:xfrm>
            <a:off x="518850" y="392550"/>
            <a:ext cx="8106300" cy="4358400"/>
            <a:chOff x="518850" y="392550"/>
            <a:chExt cx="8106300" cy="4358400"/>
          </a:xfrm>
        </p:grpSpPr>
        <p:grpSp>
          <p:nvGrpSpPr>
            <p:cNvPr id="62" name="Google Shape;62;p27"/>
            <p:cNvGrpSpPr/>
            <p:nvPr/>
          </p:nvGrpSpPr>
          <p:grpSpPr>
            <a:xfrm>
              <a:off x="518850" y="392550"/>
              <a:ext cx="8106300" cy="396000"/>
              <a:chOff x="518850" y="385283"/>
              <a:chExt cx="8106300" cy="396000"/>
            </a:xfrm>
          </p:grpSpPr>
          <p:cxnSp>
            <p:nvCxnSpPr>
              <p:cNvPr id="63" name="Google Shape;63;p27"/>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64" name="Google Shape;64;p27"/>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65" name="Google Shape;65;p27"/>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66" name="Google Shape;66;p27"/>
            <p:cNvGrpSpPr/>
            <p:nvPr/>
          </p:nvGrpSpPr>
          <p:grpSpPr>
            <a:xfrm rot="10800000">
              <a:off x="518850" y="4354950"/>
              <a:ext cx="8106300" cy="396000"/>
              <a:chOff x="518850" y="385283"/>
              <a:chExt cx="8106300" cy="396000"/>
            </a:xfrm>
          </p:grpSpPr>
          <p:cxnSp>
            <p:nvCxnSpPr>
              <p:cNvPr id="67" name="Google Shape;67;p27"/>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68" name="Google Shape;68;p27"/>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69" name="Google Shape;69;p27"/>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28"/>
          <p:cNvSpPr txBox="1"/>
          <p:nvPr>
            <p:ph idx="1" type="subTitle"/>
          </p:nvPr>
        </p:nvSpPr>
        <p:spPr>
          <a:xfrm>
            <a:off x="713225" y="1900863"/>
            <a:ext cx="4306500" cy="198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72" name="Google Shape;72;p28"/>
          <p:cNvSpPr txBox="1"/>
          <p:nvPr>
            <p:ph type="title"/>
          </p:nvPr>
        </p:nvSpPr>
        <p:spPr>
          <a:xfrm>
            <a:off x="713225" y="1259938"/>
            <a:ext cx="4306500" cy="64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 name="Google Shape;73;p28"/>
          <p:cNvSpPr/>
          <p:nvPr>
            <p:ph idx="2" type="pic"/>
          </p:nvPr>
        </p:nvSpPr>
        <p:spPr>
          <a:xfrm>
            <a:off x="5019725" y="965076"/>
            <a:ext cx="2203500" cy="3213300"/>
          </a:xfrm>
          <a:prstGeom prst="rect">
            <a:avLst/>
          </a:prstGeom>
          <a:noFill/>
          <a:ln cap="flat" cmpd="sng" w="19050">
            <a:solidFill>
              <a:schemeClr val="dk1"/>
            </a:solidFill>
            <a:prstDash val="solid"/>
            <a:round/>
            <a:headEnd len="sm" w="sm" type="none"/>
            <a:tailEnd len="sm" w="sm" type="none"/>
          </a:ln>
        </p:spPr>
      </p:sp>
      <p:grpSp>
        <p:nvGrpSpPr>
          <p:cNvPr id="74" name="Google Shape;74;p28"/>
          <p:cNvGrpSpPr/>
          <p:nvPr/>
        </p:nvGrpSpPr>
        <p:grpSpPr>
          <a:xfrm>
            <a:off x="518850" y="392550"/>
            <a:ext cx="8106300" cy="4358400"/>
            <a:chOff x="518850" y="392550"/>
            <a:chExt cx="8106300" cy="4358400"/>
          </a:xfrm>
        </p:grpSpPr>
        <p:grpSp>
          <p:nvGrpSpPr>
            <p:cNvPr id="75" name="Google Shape;75;p28"/>
            <p:cNvGrpSpPr/>
            <p:nvPr/>
          </p:nvGrpSpPr>
          <p:grpSpPr>
            <a:xfrm>
              <a:off x="518850" y="392550"/>
              <a:ext cx="8106300" cy="396000"/>
              <a:chOff x="518850" y="385283"/>
              <a:chExt cx="8106300" cy="396000"/>
            </a:xfrm>
          </p:grpSpPr>
          <p:cxnSp>
            <p:nvCxnSpPr>
              <p:cNvPr id="76" name="Google Shape;76;p28"/>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77" name="Google Shape;77;p28"/>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78" name="Google Shape;78;p28"/>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79" name="Google Shape;79;p28"/>
            <p:cNvGrpSpPr/>
            <p:nvPr/>
          </p:nvGrpSpPr>
          <p:grpSpPr>
            <a:xfrm rot="10800000">
              <a:off x="518850" y="4354950"/>
              <a:ext cx="8106300" cy="396000"/>
              <a:chOff x="518850" y="385283"/>
              <a:chExt cx="8106300" cy="396000"/>
            </a:xfrm>
          </p:grpSpPr>
          <p:cxnSp>
            <p:nvCxnSpPr>
              <p:cNvPr id="80" name="Google Shape;80;p28"/>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81" name="Google Shape;81;p28"/>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82" name="Google Shape;82;p28"/>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29"/>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85" name="Google Shape;85;p29"/>
          <p:cNvGrpSpPr/>
          <p:nvPr/>
        </p:nvGrpSpPr>
        <p:grpSpPr>
          <a:xfrm>
            <a:off x="518850" y="392550"/>
            <a:ext cx="8106300" cy="4358400"/>
            <a:chOff x="518850" y="392550"/>
            <a:chExt cx="8106300" cy="4358400"/>
          </a:xfrm>
        </p:grpSpPr>
        <p:grpSp>
          <p:nvGrpSpPr>
            <p:cNvPr id="86" name="Google Shape;86;p29"/>
            <p:cNvGrpSpPr/>
            <p:nvPr/>
          </p:nvGrpSpPr>
          <p:grpSpPr>
            <a:xfrm>
              <a:off x="518850" y="392550"/>
              <a:ext cx="8106300" cy="396000"/>
              <a:chOff x="518850" y="385283"/>
              <a:chExt cx="8106300" cy="396000"/>
            </a:xfrm>
          </p:grpSpPr>
          <p:cxnSp>
            <p:nvCxnSpPr>
              <p:cNvPr id="87" name="Google Shape;87;p29"/>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88" name="Google Shape;88;p29"/>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89" name="Google Shape;89;p29"/>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90" name="Google Shape;90;p29"/>
            <p:cNvGrpSpPr/>
            <p:nvPr/>
          </p:nvGrpSpPr>
          <p:grpSpPr>
            <a:xfrm rot="10800000">
              <a:off x="518850" y="4354950"/>
              <a:ext cx="8106300" cy="396000"/>
              <a:chOff x="518850" y="385283"/>
              <a:chExt cx="8106300" cy="396000"/>
            </a:xfrm>
          </p:grpSpPr>
          <p:cxnSp>
            <p:nvCxnSpPr>
              <p:cNvPr id="91" name="Google Shape;91;p29"/>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92" name="Google Shape;92;p29"/>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93" name="Google Shape;93;p29"/>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30"/>
          <p:cNvSpPr txBox="1"/>
          <p:nvPr>
            <p:ph type="title"/>
          </p:nvPr>
        </p:nvSpPr>
        <p:spPr>
          <a:xfrm>
            <a:off x="2135550" y="1222639"/>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 name="Google Shape;96;p30"/>
          <p:cNvSpPr txBox="1"/>
          <p:nvPr>
            <p:ph idx="1" type="subTitle"/>
          </p:nvPr>
        </p:nvSpPr>
        <p:spPr>
          <a:xfrm>
            <a:off x="2135550" y="3339439"/>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97" name="Google Shape;97;p30"/>
          <p:cNvGrpSpPr/>
          <p:nvPr/>
        </p:nvGrpSpPr>
        <p:grpSpPr>
          <a:xfrm>
            <a:off x="518850" y="392550"/>
            <a:ext cx="8106300" cy="4358400"/>
            <a:chOff x="518850" y="392550"/>
            <a:chExt cx="8106300" cy="4358400"/>
          </a:xfrm>
        </p:grpSpPr>
        <p:grpSp>
          <p:nvGrpSpPr>
            <p:cNvPr id="98" name="Google Shape;98;p30"/>
            <p:cNvGrpSpPr/>
            <p:nvPr/>
          </p:nvGrpSpPr>
          <p:grpSpPr>
            <a:xfrm>
              <a:off x="518850" y="392550"/>
              <a:ext cx="8106300" cy="396000"/>
              <a:chOff x="518850" y="385283"/>
              <a:chExt cx="8106300" cy="396000"/>
            </a:xfrm>
          </p:grpSpPr>
          <p:cxnSp>
            <p:nvCxnSpPr>
              <p:cNvPr id="99" name="Google Shape;99;p30"/>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00" name="Google Shape;100;p30"/>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01" name="Google Shape;101;p30"/>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nvGrpSpPr>
            <p:cNvPr id="102" name="Google Shape;102;p30"/>
            <p:cNvGrpSpPr/>
            <p:nvPr/>
          </p:nvGrpSpPr>
          <p:grpSpPr>
            <a:xfrm rot="10800000">
              <a:off x="518850" y="4354950"/>
              <a:ext cx="8106300" cy="396000"/>
              <a:chOff x="518850" y="385283"/>
              <a:chExt cx="8106300" cy="396000"/>
            </a:xfrm>
          </p:grpSpPr>
          <p:cxnSp>
            <p:nvCxnSpPr>
              <p:cNvPr id="103" name="Google Shape;103;p30"/>
              <p:cNvCxnSpPr/>
              <p:nvPr/>
            </p:nvCxnSpPr>
            <p:spPr>
              <a:xfrm>
                <a:off x="518850" y="390575"/>
                <a:ext cx="8106300" cy="0"/>
              </a:xfrm>
              <a:prstGeom prst="straightConnector1">
                <a:avLst/>
              </a:prstGeom>
              <a:noFill/>
              <a:ln cap="flat" cmpd="sng" w="9525">
                <a:solidFill>
                  <a:schemeClr val="dk1"/>
                </a:solidFill>
                <a:prstDash val="solid"/>
                <a:round/>
                <a:headEnd len="sm" w="sm" type="none"/>
                <a:tailEnd len="sm" w="sm" type="none"/>
              </a:ln>
            </p:spPr>
          </p:cxnSp>
          <p:cxnSp>
            <p:nvCxnSpPr>
              <p:cNvPr id="104" name="Google Shape;104;p30"/>
              <p:cNvCxnSpPr/>
              <p:nvPr/>
            </p:nvCxnSpPr>
            <p:spPr>
              <a:xfrm>
                <a:off x="518850" y="385283"/>
                <a:ext cx="0" cy="396000"/>
              </a:xfrm>
              <a:prstGeom prst="straightConnector1">
                <a:avLst/>
              </a:prstGeom>
              <a:noFill/>
              <a:ln cap="flat" cmpd="sng" w="9525">
                <a:solidFill>
                  <a:schemeClr val="dk1"/>
                </a:solidFill>
                <a:prstDash val="solid"/>
                <a:round/>
                <a:headEnd len="sm" w="sm" type="none"/>
                <a:tailEnd len="med" w="med" type="oval"/>
              </a:ln>
            </p:spPr>
          </p:cxnSp>
          <p:cxnSp>
            <p:nvCxnSpPr>
              <p:cNvPr id="105" name="Google Shape;105;p30"/>
              <p:cNvCxnSpPr/>
              <p:nvPr/>
            </p:nvCxnSpPr>
            <p:spPr>
              <a:xfrm>
                <a:off x="8625150" y="385283"/>
                <a:ext cx="0" cy="396000"/>
              </a:xfrm>
              <a:prstGeom prst="straightConnector1">
                <a:avLst/>
              </a:prstGeom>
              <a:noFill/>
              <a:ln cap="flat" cmpd="sng" w="9525">
                <a:solidFill>
                  <a:schemeClr val="dk1"/>
                </a:solidFill>
                <a:prstDash val="solid"/>
                <a:round/>
                <a:headEnd len="sm" w="sm" type="none"/>
                <a:tailEnd len="med" w="med" type="oval"/>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31"/>
          <p:cNvSpPr/>
          <p:nvPr>
            <p:ph idx="2" type="pic"/>
          </p:nvPr>
        </p:nvSpPr>
        <p:spPr>
          <a:xfrm>
            <a:off x="0" y="0"/>
            <a:ext cx="9144000" cy="5143500"/>
          </a:xfrm>
          <a:prstGeom prst="rect">
            <a:avLst/>
          </a:prstGeom>
          <a:noFill/>
          <a:ln>
            <a:noFill/>
          </a:ln>
        </p:spPr>
      </p:sp>
      <p:sp>
        <p:nvSpPr>
          <p:cNvPr id="108" name="Google Shape;108;p31"/>
          <p:cNvSpPr txBox="1"/>
          <p:nvPr>
            <p:ph type="title"/>
          </p:nvPr>
        </p:nvSpPr>
        <p:spPr>
          <a:xfrm>
            <a:off x="720000" y="4014450"/>
            <a:ext cx="7704000" cy="572700"/>
          </a:xfrm>
          <a:prstGeom prst="rect">
            <a:avLst/>
          </a:prstGeom>
          <a:solidFill>
            <a:schemeClr val="accen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1pPr>
            <a:lvl2pPr lvl="1"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2pPr>
            <a:lvl3pPr lvl="2"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3pPr>
            <a:lvl4pPr lvl="3"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4pPr>
            <a:lvl5pPr lvl="4"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5pPr>
            <a:lvl6pPr lvl="5"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6pPr>
            <a:lvl7pPr lvl="6"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7pPr>
            <a:lvl8pPr lvl="7"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8pPr>
            <a:lvl9pPr lvl="8"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9pPr>
          </a:lstStyle>
          <a:p/>
        </p:txBody>
      </p:sp>
      <p:sp>
        <p:nvSpPr>
          <p:cNvPr id="7" name="Google Shape;7;p22"/>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1pPr>
            <a:lvl2pPr indent="-304800" lvl="1" marL="9144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2pPr>
            <a:lvl3pPr indent="-304800" lvl="2" marL="13716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3pPr>
            <a:lvl4pPr indent="-304800" lvl="3" marL="18288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4pPr>
            <a:lvl5pPr indent="-304800" lvl="4" marL="22860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5pPr>
            <a:lvl6pPr indent="-304800" lvl="5" marL="27432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6pPr>
            <a:lvl7pPr indent="-304800" lvl="6" marL="32004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7pPr>
            <a:lvl8pPr indent="-304800" lvl="7" marL="36576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8pPr>
            <a:lvl9pPr indent="-304800" lvl="8" marL="4114800" marR="0" rtl="0" algn="l">
              <a:lnSpc>
                <a:spcPct val="100000"/>
              </a:lnSpc>
              <a:spcBef>
                <a:spcPts val="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iki.seeedstudio.com/XIAO_ESP32C3_Getting_Started/" TargetMode="External"/><Relationship Id="rId4" Type="http://schemas.openxmlformats.org/officeDocument/2006/relationships/hyperlink" Target="https://github.com/adafruit/Adafruit_SSD130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mailto:haoyang@pdx.ed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7.jpg"/><Relationship Id="rId5" Type="http://schemas.openxmlformats.org/officeDocument/2006/relationships/image" Target="../media/image6.png"/><Relationship Id="rId6" Type="http://schemas.openxmlformats.org/officeDocument/2006/relationships/image" Target="../media/image9.jpg"/><Relationship Id="rId7"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Tokibot1/ECE-411-Group-1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descr="White cloud in front of dark blue star-filled sky" id="691" name="Google Shape;691;p1"/>
          <p:cNvPicPr preferRelativeResize="0"/>
          <p:nvPr/>
        </p:nvPicPr>
        <p:blipFill rotWithShape="1">
          <a:blip r:embed="rId3">
            <a:alphaModFix/>
          </a:blip>
          <a:srcRect b="17066" l="0" r="1718" t="0"/>
          <a:stretch/>
        </p:blipFill>
        <p:spPr>
          <a:xfrm>
            <a:off x="0" y="0"/>
            <a:ext cx="9144001" cy="5143500"/>
          </a:xfrm>
          <a:prstGeom prst="rect">
            <a:avLst/>
          </a:prstGeom>
          <a:noFill/>
          <a:ln>
            <a:noFill/>
          </a:ln>
        </p:spPr>
      </p:pic>
      <p:sp>
        <p:nvSpPr>
          <p:cNvPr id="692" name="Google Shape;692;p1"/>
          <p:cNvSpPr txBox="1"/>
          <p:nvPr>
            <p:ph type="ctrTitle"/>
          </p:nvPr>
        </p:nvSpPr>
        <p:spPr>
          <a:xfrm>
            <a:off x="510450" y="750214"/>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US" sz="4200">
                <a:solidFill>
                  <a:schemeClr val="accent3"/>
                </a:solidFill>
              </a:rPr>
              <a:t>Card-size Reaction Tester</a:t>
            </a:r>
            <a:endParaRPr/>
          </a:p>
        </p:txBody>
      </p:sp>
      <p:sp>
        <p:nvSpPr>
          <p:cNvPr id="693" name="Google Shape;693;p1"/>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US" sz="1800">
                <a:solidFill>
                  <a:schemeClr val="accent3"/>
                </a:solidFill>
              </a:rPr>
              <a:t>Team Number: 10</a:t>
            </a:r>
            <a:endParaRPr sz="1800">
              <a:solidFill>
                <a:schemeClr val="accent3"/>
              </a:solidFill>
            </a:endParaRPr>
          </a:p>
          <a:p>
            <a:pPr indent="0" lvl="0" marL="0" rtl="0" algn="l">
              <a:lnSpc>
                <a:spcPct val="100000"/>
              </a:lnSpc>
              <a:spcBef>
                <a:spcPts val="0"/>
              </a:spcBef>
              <a:spcAft>
                <a:spcPts val="0"/>
              </a:spcAft>
              <a:buSzPts val="1200"/>
              <a:buNone/>
            </a:pPr>
            <a:r>
              <a:rPr lang="en-US" sz="1800">
                <a:solidFill>
                  <a:schemeClr val="accent3"/>
                </a:solidFill>
              </a:rPr>
              <a:t>Team Members: Xiang Li, Haoyang Han, Tony Tong, James Su, Danny Li</a:t>
            </a:r>
            <a:endParaRPr sz="1800">
              <a:solidFill>
                <a:schemeClr val="accent3"/>
              </a:solidFill>
            </a:endParaRPr>
          </a:p>
          <a:p>
            <a:pPr indent="0" lvl="0" marL="0" rtl="0" algn="l">
              <a:lnSpc>
                <a:spcPct val="100000"/>
              </a:lnSpc>
              <a:spcBef>
                <a:spcPts val="0"/>
              </a:spcBef>
              <a:spcAft>
                <a:spcPts val="0"/>
              </a:spcAft>
              <a:buSzPts val="1200"/>
              <a:buNone/>
            </a:pPr>
            <a:r>
              <a:t/>
            </a:r>
            <a:endParaRPr sz="1800">
              <a:solidFill>
                <a:schemeClr val="accent3"/>
              </a:solidFill>
            </a:endParaRPr>
          </a:p>
        </p:txBody>
      </p:sp>
      <p:sp>
        <p:nvSpPr>
          <p:cNvPr id="694" name="Google Shape;694;p1"/>
          <p:cNvSpPr txBox="1"/>
          <p:nvPr>
            <p:ph idx="4294967295" type="subTitle"/>
          </p:nvPr>
        </p:nvSpPr>
        <p:spPr>
          <a:xfrm>
            <a:off x="0" y="4370388"/>
            <a:ext cx="8121650" cy="50323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Open Sans"/>
              <a:buNone/>
            </a:pPr>
            <a:r>
              <a:rPr b="0" i="0" lang="en-US" sz="1800" u="none" cap="none" strike="noStrike">
                <a:solidFill>
                  <a:schemeClr val="accent3"/>
                </a:solidFill>
                <a:latin typeface="Open Sans"/>
                <a:ea typeface="Open Sans"/>
                <a:cs typeface="Open Sans"/>
                <a:sym typeface="Open Sans"/>
              </a:rPr>
              <a:t>ECE 411 Industry Design</a:t>
            </a:r>
            <a:endParaRPr/>
          </a:p>
        </p:txBody>
      </p:sp>
      <p:cxnSp>
        <p:nvCxnSpPr>
          <p:cNvPr id="695" name="Google Shape;695;p1"/>
          <p:cNvCxnSpPr/>
          <p:nvPr/>
        </p:nvCxnSpPr>
        <p:spPr>
          <a:xfrm>
            <a:off x="615150" y="2998025"/>
            <a:ext cx="5004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
          <p:cNvSpPr txBox="1"/>
          <p:nvPr>
            <p:ph idx="1" type="body"/>
          </p:nvPr>
        </p:nvSpPr>
        <p:spPr>
          <a:xfrm>
            <a:off x="720000" y="1215750"/>
            <a:ext cx="7710900" cy="399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Nunito Light"/>
              <a:buChar char="●"/>
            </a:pPr>
            <a:r>
              <a:rPr lang="en-US" sz="2000"/>
              <a:t>IP: </a:t>
            </a:r>
            <a:r>
              <a:rPr b="1" lang="en-US" sz="2000"/>
              <a:t>MIT license</a:t>
            </a:r>
            <a:endParaRPr/>
          </a:p>
          <a:p>
            <a:pPr indent="-304800" lvl="0" marL="457200" rtl="0" algn="l">
              <a:lnSpc>
                <a:spcPct val="100000"/>
              </a:lnSpc>
              <a:spcBef>
                <a:spcPts val="0"/>
              </a:spcBef>
              <a:spcAft>
                <a:spcPts val="0"/>
              </a:spcAft>
              <a:buSzPts val="1200"/>
              <a:buFont typeface="Nunito Light"/>
              <a:buChar char="●"/>
            </a:pPr>
            <a:r>
              <a:rPr lang="en-US" sz="2000"/>
              <a:t>Learn form </a:t>
            </a:r>
            <a:r>
              <a:rPr lang="en-US" sz="2000" u="sng">
                <a:solidFill>
                  <a:schemeClr val="hlink"/>
                </a:solidFill>
                <a:hlinkClick r:id="rId3"/>
              </a:rPr>
              <a:t>https://wiki.seeedstudio.com/XIAO_ESP32C3_Getting_Started/</a:t>
            </a:r>
            <a:r>
              <a:rPr lang="en-US" sz="2000"/>
              <a:t>  Getting Started with Seeed Studio XIAO ESP32C3 to start up</a:t>
            </a:r>
            <a:endParaRPr/>
          </a:p>
          <a:p>
            <a:pPr indent="-304800" lvl="0" marL="457200" rtl="0" algn="l">
              <a:lnSpc>
                <a:spcPct val="100000"/>
              </a:lnSpc>
              <a:spcBef>
                <a:spcPts val="0"/>
              </a:spcBef>
              <a:spcAft>
                <a:spcPts val="0"/>
              </a:spcAft>
              <a:buSzPts val="1200"/>
              <a:buFont typeface="Nunito Light"/>
              <a:buChar char="●"/>
            </a:pPr>
            <a:r>
              <a:rPr lang="en-US" sz="2000"/>
              <a:t>Adafruit 1306 Library to drive the OLED display </a:t>
            </a:r>
            <a:r>
              <a:rPr lang="en-US" sz="2000" u="sng">
                <a:solidFill>
                  <a:schemeClr val="hlink"/>
                </a:solidFill>
                <a:hlinkClick r:id="rId4"/>
              </a:rPr>
              <a:t>https://github.com/adafruit/Adafruit_SSD1306</a:t>
            </a:r>
            <a:endParaRPr sz="2000"/>
          </a:p>
          <a:p>
            <a:pPr indent="-228600" lvl="0" marL="457200" rtl="0" algn="l">
              <a:lnSpc>
                <a:spcPct val="100000"/>
              </a:lnSpc>
              <a:spcBef>
                <a:spcPts val="0"/>
              </a:spcBef>
              <a:spcAft>
                <a:spcPts val="0"/>
              </a:spcAft>
              <a:buSzPts val="1200"/>
              <a:buFont typeface="Nunito Light"/>
              <a:buNone/>
            </a:pPr>
            <a:r>
              <a:t/>
            </a:r>
            <a:endParaRPr sz="2000"/>
          </a:p>
          <a:p>
            <a:pPr indent="-228600" lvl="0" marL="457200" rtl="0" algn="l">
              <a:lnSpc>
                <a:spcPct val="100000"/>
              </a:lnSpc>
              <a:spcBef>
                <a:spcPts val="0"/>
              </a:spcBef>
              <a:spcAft>
                <a:spcPts val="0"/>
              </a:spcAft>
              <a:buSzPts val="1200"/>
              <a:buFont typeface="Nunito Light"/>
              <a:buNone/>
            </a:pPr>
            <a:r>
              <a:t/>
            </a:r>
            <a:endParaRPr/>
          </a:p>
        </p:txBody>
      </p:sp>
      <p:sp>
        <p:nvSpPr>
          <p:cNvPr id="788" name="Google Shape;788;p10"/>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IP and Prior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1"/>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Summary of Hardware Test Plan</a:t>
            </a:r>
            <a:endParaRPr/>
          </a:p>
        </p:txBody>
      </p:sp>
      <p:sp>
        <p:nvSpPr>
          <p:cNvPr id="794" name="Google Shape;794;p11">
            <a:hlinkClick r:id="rId3"/>
          </p:cNvPr>
          <p:cNvSpPr/>
          <p:nvPr/>
        </p:nvSpPr>
        <p:spPr>
          <a:xfrm>
            <a:off x="3381520" y="131878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795" name="Google Shape;795;p11"/>
          <p:cNvGraphicFramePr/>
          <p:nvPr/>
        </p:nvGraphicFramePr>
        <p:xfrm>
          <a:off x="720000" y="1161451"/>
          <a:ext cx="3000000" cy="3000000"/>
        </p:xfrm>
        <a:graphic>
          <a:graphicData uri="http://schemas.openxmlformats.org/drawingml/2006/table">
            <a:tbl>
              <a:tblPr>
                <a:noFill/>
                <a:tableStyleId>{B5D345CD-58F8-4258-90B0-98DE7C1C6EA9}</a:tableStyleId>
              </a:tblPr>
              <a:tblGrid>
                <a:gridCol w="164175"/>
                <a:gridCol w="1612275"/>
                <a:gridCol w="3378475"/>
                <a:gridCol w="218750"/>
                <a:gridCol w="283575"/>
                <a:gridCol w="194450"/>
                <a:gridCol w="1865325"/>
              </a:tblGrid>
              <a:tr h="464725">
                <a:tc>
                  <a:txBody>
                    <a:bodyPr/>
                    <a:lstStyle/>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S</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T</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E</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P</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Action</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Expected Result</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P</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A</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S</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S</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F</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A</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I</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L</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N</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A</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Comments</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r>
              <a:tr h="345775">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1</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Upload the code to XIAO ESP32C3</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The Screen lights up and shows the welcome Screen.</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Calibri"/>
                        <a:ea typeface="Calibri"/>
                        <a:cs typeface="Calibri"/>
                        <a:sym typeface="Calibri"/>
                      </a:endParaRPr>
                    </a:p>
                    <a:p>
                      <a:pPr indent="0" lvl="0" marL="0" marR="0" rtl="0" algn="l">
                        <a:lnSpc>
                          <a:spcPct val="100000"/>
                        </a:lnSpc>
                        <a:spcBef>
                          <a:spcPts val="0"/>
                        </a:spcBef>
                        <a:spcAft>
                          <a:spcPts val="0"/>
                        </a:spcAft>
                        <a:buNone/>
                      </a:pPr>
                      <a:r>
                        <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The Welcome Screen can be more informative, more than “Welcome”</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2750">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2</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Click any button to enter the Menu</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The output on the Screen moved to MENU</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5775">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3</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Use two buttons as UP and Down</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The “cursor “ of the menu should be controlled by the two buttons.</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Later add the background highlight to make it more visible.</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5775">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4</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Use Button to choose the desired function- Reaction test</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The result go into the Reaction Game welcome page</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2750">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5</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Start the game by clicking button</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Show the Count Down “3,2,1”</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Later change the size of the numbers.</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5775">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6</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Push the corresponding button with the light LED</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After pushing, the LED is off, and reaction time is recorded.</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5725">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7</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After the number of cycles, show result</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The average reaction time shown on Screen</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Make the text size LARGER</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5725">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8</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Back to MENU, can choose function again</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Show the Menu and can interact with it again.</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5725">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 </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gridSpan="2">
                  <a:txBody>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Overall test result: The Basic function is working as expected, the UI is informative and clear, and can work normally as expected.</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hMerge="1"/>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latin typeface="Calibri"/>
                          <a:ea typeface="Calibri"/>
                          <a:cs typeface="Calibri"/>
                          <a:sym typeface="Calibri"/>
                        </a:rPr>
                      </a:br>
                      <a:endParaRPr sz="900" u="none" cap="none" strike="noStrike">
                        <a:latin typeface="Calibri"/>
                        <a:ea typeface="Calibri"/>
                        <a:cs typeface="Calibri"/>
                        <a:sym typeface="Calibri"/>
                      </a:endParaRPr>
                    </a:p>
                  </a:txBody>
                  <a:tcPr marT="4975" marB="17875" marR="4975" marL="49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2"/>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Summary of Software Test Plan</a:t>
            </a:r>
            <a:endParaRPr/>
          </a:p>
        </p:txBody>
      </p:sp>
      <p:graphicFrame>
        <p:nvGraphicFramePr>
          <p:cNvPr id="801" name="Google Shape;801;p12"/>
          <p:cNvGraphicFramePr/>
          <p:nvPr/>
        </p:nvGraphicFramePr>
        <p:xfrm>
          <a:off x="785091" y="1350623"/>
          <a:ext cx="3000000" cy="3000000"/>
        </p:xfrm>
        <a:graphic>
          <a:graphicData uri="http://schemas.openxmlformats.org/drawingml/2006/table">
            <a:tbl>
              <a:tblPr>
                <a:noFill/>
                <a:tableStyleId>{B5D345CD-58F8-4258-90B0-98DE7C1C6EA9}</a:tableStyleId>
              </a:tblPr>
              <a:tblGrid>
                <a:gridCol w="369450"/>
                <a:gridCol w="1987950"/>
                <a:gridCol w="2867650"/>
                <a:gridCol w="349725"/>
                <a:gridCol w="349725"/>
                <a:gridCol w="399125"/>
                <a:gridCol w="1250225"/>
              </a:tblGrid>
              <a:tr h="524275">
                <a:tc>
                  <a:txBody>
                    <a:bodyPr/>
                    <a:lstStyle/>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TEST</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INPUTS</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EXPECTED OUTPUTS</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P</a:t>
                      </a:r>
                      <a:endParaRPr sz="900" u="none" cap="none" strike="noStrike"/>
                    </a:p>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A</a:t>
                      </a:r>
                      <a:endParaRPr sz="900" u="none" cap="none" strike="noStrike"/>
                    </a:p>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S</a:t>
                      </a:r>
                      <a:endParaRPr sz="900" u="none" cap="none" strike="noStrike"/>
                    </a:p>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S</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F</a:t>
                      </a:r>
                      <a:endParaRPr sz="900" u="none" cap="none" strike="noStrike"/>
                    </a:p>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A</a:t>
                      </a:r>
                      <a:endParaRPr sz="900" u="none" cap="none" strike="noStrike"/>
                    </a:p>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I</a:t>
                      </a:r>
                      <a:endParaRPr sz="900" u="none" cap="none" strike="noStrike"/>
                    </a:p>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L</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N/A</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a:txBody>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Comments</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r>
              <a:tr h="608750">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1</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In Reaction test, click the Button of the corresponding LED</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One LED off, the other ON</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b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br>
                        <a:rPr lang="en-US" sz="900" u="none" cap="none" strike="noStrike"/>
                      </a:b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Can have some future improvements</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9175">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2</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In Reaction test, click the different Button of the corresponding LED</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LED still on, hold the state</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b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br>
                        <a:rPr lang="en-US" sz="900" u="none" cap="none" strike="noStrike"/>
                      </a:b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b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9175">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3</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In the memory test, click the button in the right order shown before.</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Pass this round, go into the next round.</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b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br>
                        <a:rPr lang="en-US" sz="900" u="none" cap="none" strike="noStrike"/>
                      </a:b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b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9175">
                <a:tc>
                  <a:txBody>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4</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In the memory test, click the button in the different order shown before.</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Shown “GAME OVER”</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b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br>
                        <a:rPr lang="en-US" sz="900" u="none" cap="none" strike="noStrike"/>
                      </a:b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US" sz="900" u="none" cap="none" strike="noStrike"/>
                      </a:b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0025">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 </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gridSpan="2">
                  <a:txBody>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Overall test result: For Different inputs in different modes, it responds correctly.</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6E6E6"/>
                    </a:solidFill>
                  </a:tcPr>
                </a:tc>
                <a:tc hMerge="1"/>
                <a:tc>
                  <a:txBody>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 </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 </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1" i="0" lang="en-US" sz="900" u="none" cap="none" strike="noStrike">
                          <a:solidFill>
                            <a:srgbClr val="000000"/>
                          </a:solidFill>
                          <a:latin typeface="Calibri"/>
                          <a:ea typeface="Calibri"/>
                          <a:cs typeface="Calibri"/>
                          <a:sym typeface="Calibri"/>
                        </a:rPr>
                        <a:t> </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b="0" i="0" lang="en-US" sz="900" u="none" cap="none" strike="noStrike">
                          <a:solidFill>
                            <a:srgbClr val="000000"/>
                          </a:solidFill>
                          <a:latin typeface="Calibri"/>
                          <a:ea typeface="Calibri"/>
                          <a:cs typeface="Calibri"/>
                          <a:sym typeface="Calibri"/>
                        </a:rPr>
                        <a:t> </a:t>
                      </a:r>
                      <a:endParaRPr sz="900" u="none" cap="none" strike="noStrike"/>
                    </a:p>
                  </a:txBody>
                  <a:tcPr marT="36025" marB="36025" marR="63075" marL="630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
          <p:cNvSpPr txBox="1"/>
          <p:nvPr>
            <p:ph idx="1" type="subTitle"/>
          </p:nvPr>
        </p:nvSpPr>
        <p:spPr>
          <a:xfrm>
            <a:off x="1604010" y="3780790"/>
            <a:ext cx="5942965" cy="79565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US"/>
              <a:t>We have successfully implemented four games on the breadboard, they are Reaction Game, Jump Dino, Memory Game, Snake Game.</a:t>
            </a:r>
            <a:endParaRPr/>
          </a:p>
        </p:txBody>
      </p:sp>
      <p:sp>
        <p:nvSpPr>
          <p:cNvPr id="807" name="Google Shape;807;p13"/>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Testing </a:t>
            </a:r>
            <a:endParaRPr/>
          </a:p>
        </p:txBody>
      </p:sp>
      <p:pic>
        <p:nvPicPr>
          <p:cNvPr descr="5ac9ae4033446ca8c06c38e600f22e9" id="808" name="Google Shape;808;p13"/>
          <p:cNvPicPr preferRelativeResize="0"/>
          <p:nvPr/>
        </p:nvPicPr>
        <p:blipFill rotWithShape="1">
          <a:blip r:embed="rId3">
            <a:alphaModFix/>
          </a:blip>
          <a:srcRect b="0" l="0" r="0" t="0"/>
          <a:stretch/>
        </p:blipFill>
        <p:spPr>
          <a:xfrm>
            <a:off x="1002665" y="1151255"/>
            <a:ext cx="3397885" cy="2548890"/>
          </a:xfrm>
          <a:prstGeom prst="rect">
            <a:avLst/>
          </a:prstGeom>
          <a:noFill/>
          <a:ln>
            <a:noFill/>
          </a:ln>
        </p:spPr>
      </p:pic>
      <p:pic>
        <p:nvPicPr>
          <p:cNvPr descr="1c263b120a40ab63eedb5e6b3f1d68c" id="809" name="Google Shape;809;p13"/>
          <p:cNvPicPr preferRelativeResize="0"/>
          <p:nvPr/>
        </p:nvPicPr>
        <p:blipFill rotWithShape="1">
          <a:blip r:embed="rId4">
            <a:alphaModFix/>
          </a:blip>
          <a:srcRect b="0" l="0" r="0" t="0"/>
          <a:stretch/>
        </p:blipFill>
        <p:spPr>
          <a:xfrm>
            <a:off x="4839970" y="1157605"/>
            <a:ext cx="3380105" cy="25355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4"/>
          <p:cNvSpPr txBox="1"/>
          <p:nvPr>
            <p:ph idx="1" type="subTitle"/>
          </p:nvPr>
        </p:nvSpPr>
        <p:spPr>
          <a:xfrm>
            <a:off x="2469007" y="3761106"/>
            <a:ext cx="4205986" cy="92011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Open Sans"/>
              <a:buNone/>
            </a:pPr>
            <a:r>
              <a:rPr b="0" lang="en-US" sz="1200">
                <a:latin typeface="Open Sans"/>
                <a:ea typeface="Open Sans"/>
                <a:cs typeface="Open Sans"/>
                <a:sym typeface="Open Sans"/>
              </a:rPr>
              <a:t>After all the mishaps as well as fixing the faults, we finally managed to get a product that was able to fulfill all the tasks.</a:t>
            </a:r>
            <a:endParaRPr/>
          </a:p>
        </p:txBody>
      </p:sp>
      <p:sp>
        <p:nvSpPr>
          <p:cNvPr id="815" name="Google Shape;815;p14"/>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Testing</a:t>
            </a:r>
            <a:endParaRPr/>
          </a:p>
        </p:txBody>
      </p:sp>
      <p:pic>
        <p:nvPicPr>
          <p:cNvPr descr="351544ef4537e03666dbb70d7371927" id="816" name="Google Shape;816;p14"/>
          <p:cNvPicPr preferRelativeResize="0"/>
          <p:nvPr/>
        </p:nvPicPr>
        <p:blipFill rotWithShape="1">
          <a:blip r:embed="rId3">
            <a:alphaModFix/>
          </a:blip>
          <a:srcRect b="13931" l="0" r="14172" t="0"/>
          <a:stretch/>
        </p:blipFill>
        <p:spPr>
          <a:xfrm>
            <a:off x="2728722" y="1240423"/>
            <a:ext cx="1580515" cy="1189355"/>
          </a:xfrm>
          <a:prstGeom prst="rect">
            <a:avLst/>
          </a:prstGeom>
          <a:noFill/>
          <a:ln>
            <a:noFill/>
          </a:ln>
        </p:spPr>
      </p:pic>
      <p:pic>
        <p:nvPicPr>
          <p:cNvPr descr="36dcd011919d14b14663e79044b51d6" id="817" name="Google Shape;817;p14"/>
          <p:cNvPicPr preferRelativeResize="0"/>
          <p:nvPr/>
        </p:nvPicPr>
        <p:blipFill rotWithShape="1">
          <a:blip r:embed="rId4">
            <a:alphaModFix/>
          </a:blip>
          <a:srcRect b="0" l="-735" r="734" t="0"/>
          <a:stretch/>
        </p:blipFill>
        <p:spPr>
          <a:xfrm rot="-5400000">
            <a:off x="4091305" y="2443480"/>
            <a:ext cx="1189355" cy="1445895"/>
          </a:xfrm>
          <a:prstGeom prst="rect">
            <a:avLst/>
          </a:prstGeom>
          <a:noFill/>
          <a:ln>
            <a:noFill/>
          </a:ln>
        </p:spPr>
      </p:pic>
      <p:pic>
        <p:nvPicPr>
          <p:cNvPr id="818" name="Google Shape;818;p14"/>
          <p:cNvPicPr preferRelativeResize="0"/>
          <p:nvPr/>
        </p:nvPicPr>
        <p:blipFill rotWithShape="1">
          <a:blip r:embed="rId5">
            <a:alphaModFix/>
          </a:blip>
          <a:srcRect b="0" l="0" r="0" t="0"/>
          <a:stretch/>
        </p:blipFill>
        <p:spPr>
          <a:xfrm rot="-5400000">
            <a:off x="5433060" y="1053465"/>
            <a:ext cx="1180465" cy="1604010"/>
          </a:xfrm>
          <a:prstGeom prst="rect">
            <a:avLst/>
          </a:prstGeom>
          <a:noFill/>
          <a:ln>
            <a:noFill/>
          </a:ln>
        </p:spPr>
      </p:pic>
      <p:pic>
        <p:nvPicPr>
          <p:cNvPr descr="ebc0781b7d0a4cd59d4d9c7beb30e97" id="819" name="Google Shape;819;p14"/>
          <p:cNvPicPr preferRelativeResize="0"/>
          <p:nvPr/>
        </p:nvPicPr>
        <p:blipFill rotWithShape="1">
          <a:blip r:embed="rId6">
            <a:alphaModFix/>
          </a:blip>
          <a:srcRect b="0" l="0" r="0" t="0"/>
          <a:stretch/>
        </p:blipFill>
        <p:spPr>
          <a:xfrm rot="-5400000">
            <a:off x="1874012" y="2311082"/>
            <a:ext cx="1189990" cy="1731010"/>
          </a:xfrm>
          <a:prstGeom prst="rect">
            <a:avLst/>
          </a:prstGeom>
          <a:noFill/>
          <a:ln>
            <a:noFill/>
          </a:ln>
        </p:spPr>
      </p:pic>
      <p:pic>
        <p:nvPicPr>
          <p:cNvPr descr="778a619bbc7d7aeff11d828b10c75b7" id="820" name="Google Shape;820;p14"/>
          <p:cNvPicPr preferRelativeResize="0"/>
          <p:nvPr/>
        </p:nvPicPr>
        <p:blipFill rotWithShape="1">
          <a:blip r:embed="rId7">
            <a:alphaModFix/>
          </a:blip>
          <a:srcRect b="0" l="0" r="0" t="0"/>
          <a:stretch/>
        </p:blipFill>
        <p:spPr>
          <a:xfrm rot="-5400000">
            <a:off x="6132195" y="2310765"/>
            <a:ext cx="1188720" cy="1730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5"/>
          <p:cNvSpPr txBox="1"/>
          <p:nvPr>
            <p:ph idx="1" type="subTitle"/>
          </p:nvPr>
        </p:nvSpPr>
        <p:spPr>
          <a:xfrm>
            <a:off x="1600517" y="1114375"/>
            <a:ext cx="5942965" cy="79565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b="1" lang="en-US" sz="1800"/>
              <a:t>The Process was really NOT SMOOTH</a:t>
            </a:r>
            <a:endParaRPr/>
          </a:p>
          <a:p>
            <a:pPr indent="0" lvl="0" marL="0" rtl="0" algn="ctr">
              <a:lnSpc>
                <a:spcPct val="100000"/>
              </a:lnSpc>
              <a:spcBef>
                <a:spcPts val="0"/>
              </a:spcBef>
              <a:spcAft>
                <a:spcPts val="0"/>
              </a:spcAft>
              <a:buSzPts val="1200"/>
              <a:buNone/>
            </a:pPr>
            <a:r>
              <a:rPr b="1" lang="en-US" sz="1800"/>
              <a:t>Lots of time Near the edge of failure</a:t>
            </a:r>
            <a:endParaRPr/>
          </a:p>
        </p:txBody>
      </p:sp>
      <p:sp>
        <p:nvSpPr>
          <p:cNvPr id="826" name="Google Shape;826;p15"/>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a:t>Issues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6"/>
          <p:cNvSpPr txBox="1"/>
          <p:nvPr>
            <p:ph idx="1" type="subTitle"/>
          </p:nvPr>
        </p:nvSpPr>
        <p:spPr>
          <a:xfrm>
            <a:off x="878840" y="3879215"/>
            <a:ext cx="7394575" cy="83566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0" lang="en-US" sz="1000"/>
              <a:t>After completing the soldering, we tested it over and over again and the screen wouldn't work. We searched for the reason from all aspects and finally found out to our surprise:In the PCB circuit, the OLED screen has different pinout orders as the component we have. There are a lot of similar of this kind of screens out on the Market, they look the same but some have different VCC and GND pin orders. We have a mismatch on that so the first one on our PCB burns out!</a:t>
            </a:r>
            <a:endParaRPr/>
          </a:p>
        </p:txBody>
      </p:sp>
      <p:sp>
        <p:nvSpPr>
          <p:cNvPr id="832" name="Google Shape;832;p16"/>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BURNED SCREEN</a:t>
            </a:r>
            <a:endParaRPr/>
          </a:p>
        </p:txBody>
      </p:sp>
      <p:pic>
        <p:nvPicPr>
          <p:cNvPr id="833" name="Google Shape;833;p16"/>
          <p:cNvPicPr preferRelativeResize="0"/>
          <p:nvPr/>
        </p:nvPicPr>
        <p:blipFill rotWithShape="1">
          <a:blip r:embed="rId3">
            <a:alphaModFix/>
          </a:blip>
          <a:srcRect b="0" l="0" r="0" t="0"/>
          <a:stretch/>
        </p:blipFill>
        <p:spPr>
          <a:xfrm>
            <a:off x="1954530" y="1153795"/>
            <a:ext cx="5243830" cy="2543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7"/>
          <p:cNvSpPr txBox="1"/>
          <p:nvPr>
            <p:ph idx="1" type="subTitle"/>
          </p:nvPr>
        </p:nvSpPr>
        <p:spPr>
          <a:xfrm>
            <a:off x="1604010" y="3780790"/>
            <a:ext cx="5942965" cy="625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US"/>
              <a:t>Experimental accident: After replacing the screen, we accidentally dropped the board. Many components fell off, so we got a new board and re-soldered it.</a:t>
            </a:r>
            <a:endParaRPr/>
          </a:p>
        </p:txBody>
      </p:sp>
      <p:sp>
        <p:nvSpPr>
          <p:cNvPr id="839" name="Google Shape;839;p17"/>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The Accident happens</a:t>
            </a:r>
            <a:endParaRPr/>
          </a:p>
        </p:txBody>
      </p:sp>
      <p:pic>
        <p:nvPicPr>
          <p:cNvPr id="840" name="Google Shape;840;p17"/>
          <p:cNvPicPr preferRelativeResize="0"/>
          <p:nvPr/>
        </p:nvPicPr>
        <p:blipFill rotWithShape="1">
          <a:blip r:embed="rId3">
            <a:alphaModFix/>
          </a:blip>
          <a:srcRect b="0" l="0" r="0" t="0"/>
          <a:stretch/>
        </p:blipFill>
        <p:spPr>
          <a:xfrm rot="-5400000">
            <a:off x="1455420" y="765810"/>
            <a:ext cx="2522855" cy="3363595"/>
          </a:xfrm>
          <a:prstGeom prst="rect">
            <a:avLst/>
          </a:prstGeom>
          <a:noFill/>
          <a:ln>
            <a:noFill/>
          </a:ln>
        </p:spPr>
      </p:pic>
      <p:pic>
        <p:nvPicPr>
          <p:cNvPr id="841" name="Google Shape;841;p17"/>
          <p:cNvPicPr preferRelativeResize="0"/>
          <p:nvPr/>
        </p:nvPicPr>
        <p:blipFill rotWithShape="1">
          <a:blip r:embed="rId4">
            <a:alphaModFix/>
          </a:blip>
          <a:srcRect b="0" l="0" r="0" t="0"/>
          <a:stretch/>
        </p:blipFill>
        <p:spPr>
          <a:xfrm rot="-5400000">
            <a:off x="5139690" y="765175"/>
            <a:ext cx="2523490" cy="33642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8"/>
          <p:cNvSpPr txBox="1"/>
          <p:nvPr>
            <p:ph idx="1" type="subTitle"/>
          </p:nvPr>
        </p:nvSpPr>
        <p:spPr>
          <a:xfrm>
            <a:off x="1604010" y="3780790"/>
            <a:ext cx="5942965" cy="79565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US"/>
              <a:t>We finished the design of the battery as well as building it according to the PCB. But due to the layout of the battery's pins on the CPU is underneath the CPU, it is difficult to solder on a flat surface again. So we switched to an external power supply to achieve the same.</a:t>
            </a:r>
            <a:endParaRPr/>
          </a:p>
        </p:txBody>
      </p:sp>
      <p:sp>
        <p:nvSpPr>
          <p:cNvPr id="847" name="Google Shape;847;p18"/>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Power Supply – Board design issue</a:t>
            </a:r>
            <a:endParaRPr/>
          </a:p>
        </p:txBody>
      </p:sp>
      <p:pic>
        <p:nvPicPr>
          <p:cNvPr id="848" name="Google Shape;848;p18"/>
          <p:cNvPicPr preferRelativeResize="0"/>
          <p:nvPr/>
        </p:nvPicPr>
        <p:blipFill rotWithShape="1">
          <a:blip r:embed="rId3">
            <a:alphaModFix/>
          </a:blip>
          <a:srcRect b="0" l="0" r="0" t="0"/>
          <a:stretch/>
        </p:blipFill>
        <p:spPr>
          <a:xfrm rot="-5400000">
            <a:off x="1289050" y="697865"/>
            <a:ext cx="2642235" cy="3523615"/>
          </a:xfrm>
          <a:prstGeom prst="rect">
            <a:avLst/>
          </a:prstGeom>
          <a:noFill/>
          <a:ln>
            <a:noFill/>
          </a:ln>
        </p:spPr>
      </p:pic>
      <p:pic>
        <p:nvPicPr>
          <p:cNvPr id="849" name="Google Shape;849;p18"/>
          <p:cNvPicPr preferRelativeResize="0"/>
          <p:nvPr/>
        </p:nvPicPr>
        <p:blipFill rotWithShape="1">
          <a:blip r:embed="rId4">
            <a:alphaModFix/>
          </a:blip>
          <a:srcRect b="0" l="0" r="0" t="0"/>
          <a:stretch/>
        </p:blipFill>
        <p:spPr>
          <a:xfrm>
            <a:off x="4421505" y="1276985"/>
            <a:ext cx="4163695" cy="2365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9"/>
          <p:cNvSpPr txBox="1"/>
          <p:nvPr>
            <p:ph type="title"/>
          </p:nvPr>
        </p:nvSpPr>
        <p:spPr>
          <a:xfrm>
            <a:off x="653487" y="503837"/>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Contributions</a:t>
            </a:r>
            <a:endParaRPr/>
          </a:p>
        </p:txBody>
      </p:sp>
      <p:sp>
        <p:nvSpPr>
          <p:cNvPr id="855" name="Google Shape;855;p19"/>
          <p:cNvSpPr txBox="1"/>
          <p:nvPr/>
        </p:nvSpPr>
        <p:spPr>
          <a:xfrm>
            <a:off x="510803" y="1076537"/>
            <a:ext cx="8135100" cy="3386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James Su, Danny Li: First version of PDS, BOM, Functional Decomposition, Gantt chart, Test Plan, Slides</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Tony Tong: </a:t>
            </a:r>
            <a:r>
              <a:rPr lang="en-US" sz="2000"/>
              <a:t>3D</a:t>
            </a:r>
            <a:r>
              <a:rPr b="0" i="0" lang="en-US" sz="2000" u="none" cap="none" strike="noStrike">
                <a:solidFill>
                  <a:srgbClr val="000000"/>
                </a:solidFill>
                <a:latin typeface="Arial"/>
                <a:ea typeface="Arial"/>
                <a:cs typeface="Arial"/>
                <a:sym typeface="Arial"/>
              </a:rPr>
              <a:t> printing case, Hardware connection circuit design, Soldering PCB, do testing and write Slides</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Haoyang Han: The designer of PCB, schematic, document writing, components selecting, Layout designer, physical prototype, contribute to slides</a:t>
            </a:r>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Xiang Li: The coder, Set up collaboration site, do breadboard testing, took part in PCB and sechematic design, the tester of the functions, contribute to slides and all documentations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2"/>
          <p:cNvSpPr txBox="1"/>
          <p:nvPr>
            <p:ph idx="1" type="body"/>
          </p:nvPr>
        </p:nvSpPr>
        <p:spPr>
          <a:xfrm>
            <a:off x="720000" y="1215750"/>
            <a:ext cx="7710900" cy="39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US" sz="1600">
                <a:latin typeface="Calibri"/>
                <a:ea typeface="Calibri"/>
                <a:cs typeface="Calibri"/>
                <a:sym typeface="Calibri"/>
              </a:rPr>
              <a:t>Problem/Need:</a:t>
            </a:r>
            <a:endParaRPr b="1" sz="1600">
              <a:latin typeface="Calibri"/>
              <a:ea typeface="Calibri"/>
              <a:cs typeface="Calibri"/>
              <a:sym typeface="Calibri"/>
            </a:endParaRPr>
          </a:p>
          <a:p>
            <a:pPr indent="-285750" lvl="0" marL="285750" rtl="0" algn="l">
              <a:lnSpc>
                <a:spcPct val="100000"/>
              </a:lnSpc>
              <a:spcBef>
                <a:spcPts val="600"/>
              </a:spcBef>
              <a:spcAft>
                <a:spcPts val="0"/>
              </a:spcAft>
              <a:buSzPts val="1120"/>
              <a:buFont typeface="Noto Sans Symbols"/>
              <a:buChar char="●"/>
            </a:pPr>
            <a:r>
              <a:rPr lang="en-US" sz="1600">
                <a:latin typeface="Calibri"/>
                <a:ea typeface="Calibri"/>
                <a:cs typeface="Calibri"/>
                <a:sym typeface="Calibri"/>
              </a:rPr>
              <a:t>Existing devices for reaction and memory testing are either bulky or expensive.</a:t>
            </a:r>
            <a:endParaRPr sz="1600">
              <a:latin typeface="Calibri"/>
              <a:ea typeface="Calibri"/>
              <a:cs typeface="Calibri"/>
              <a:sym typeface="Calibri"/>
            </a:endParaRPr>
          </a:p>
          <a:p>
            <a:pPr indent="-285750" lvl="0" marL="285750" rtl="0" algn="l">
              <a:lnSpc>
                <a:spcPct val="100000"/>
              </a:lnSpc>
              <a:spcBef>
                <a:spcPts val="600"/>
              </a:spcBef>
              <a:spcAft>
                <a:spcPts val="0"/>
              </a:spcAft>
              <a:buSzPts val="1120"/>
              <a:buFont typeface="Noto Sans Symbols"/>
              <a:buChar char="●"/>
            </a:pPr>
            <a:r>
              <a:rPr lang="en-US" sz="1600">
                <a:latin typeface="Calibri"/>
                <a:ea typeface="Calibri"/>
                <a:cs typeface="Calibri"/>
                <a:sym typeface="Calibri"/>
              </a:rPr>
              <a:t>Lack of portable, affordable options for both professionals and casual users.</a:t>
            </a:r>
            <a:endParaRPr sz="1600">
              <a:latin typeface="Calibri"/>
              <a:ea typeface="Calibri"/>
              <a:cs typeface="Calibri"/>
              <a:sym typeface="Calibri"/>
            </a:endParaRPr>
          </a:p>
          <a:p>
            <a:pPr indent="0" lvl="0" marL="0" rtl="0" algn="l">
              <a:lnSpc>
                <a:spcPct val="100000"/>
              </a:lnSpc>
              <a:spcBef>
                <a:spcPts val="600"/>
              </a:spcBef>
              <a:spcAft>
                <a:spcPts val="0"/>
              </a:spcAft>
              <a:buSzPts val="1200"/>
              <a:buNone/>
            </a:pPr>
            <a:r>
              <a:rPr b="1" lang="en-US" sz="1600">
                <a:latin typeface="Calibri"/>
                <a:ea typeface="Calibri"/>
                <a:cs typeface="Calibri"/>
                <a:sym typeface="Calibri"/>
              </a:rPr>
              <a:t>Motivation:</a:t>
            </a:r>
            <a:endParaRPr b="1" sz="1600">
              <a:latin typeface="Calibri"/>
              <a:ea typeface="Calibri"/>
              <a:cs typeface="Calibri"/>
              <a:sym typeface="Calibri"/>
            </a:endParaRPr>
          </a:p>
          <a:p>
            <a:pPr indent="-285750" lvl="0" marL="285750" rtl="0" algn="l">
              <a:lnSpc>
                <a:spcPct val="100000"/>
              </a:lnSpc>
              <a:spcBef>
                <a:spcPts val="600"/>
              </a:spcBef>
              <a:spcAft>
                <a:spcPts val="0"/>
              </a:spcAft>
              <a:buSzPts val="1120"/>
              <a:buFont typeface="Noto Sans Symbols"/>
              <a:buChar char="●"/>
            </a:pPr>
            <a:r>
              <a:rPr lang="en-US" sz="1600">
                <a:latin typeface="Calibri"/>
                <a:ea typeface="Calibri"/>
                <a:cs typeface="Calibri"/>
                <a:sym typeface="Calibri"/>
              </a:rPr>
              <a:t>Offers valuable feedback for athletes, gamers, and drivers.</a:t>
            </a:r>
            <a:endParaRPr sz="1600">
              <a:latin typeface="Calibri"/>
              <a:ea typeface="Calibri"/>
              <a:cs typeface="Calibri"/>
              <a:sym typeface="Calibri"/>
            </a:endParaRPr>
          </a:p>
          <a:p>
            <a:pPr indent="-285750" lvl="0" marL="285750" rtl="0" algn="l">
              <a:lnSpc>
                <a:spcPct val="100000"/>
              </a:lnSpc>
              <a:spcBef>
                <a:spcPts val="600"/>
              </a:spcBef>
              <a:spcAft>
                <a:spcPts val="0"/>
              </a:spcAft>
              <a:buSzPts val="1120"/>
              <a:buFont typeface="Noto Sans Symbols"/>
              <a:buChar char="●"/>
            </a:pPr>
            <a:r>
              <a:rPr lang="en-US" sz="1600">
                <a:latin typeface="Calibri"/>
                <a:ea typeface="Calibri"/>
                <a:cs typeface="Calibri"/>
                <a:sym typeface="Calibri"/>
              </a:rPr>
              <a:t>Improves reflex and memory training in an engaging way.</a:t>
            </a:r>
            <a:endParaRPr sz="1600">
              <a:latin typeface="Calibri"/>
              <a:ea typeface="Calibri"/>
              <a:cs typeface="Calibri"/>
              <a:sym typeface="Calibri"/>
            </a:endParaRPr>
          </a:p>
          <a:p>
            <a:pPr indent="0" lvl="0" marL="0" rtl="0" algn="l">
              <a:lnSpc>
                <a:spcPct val="100000"/>
              </a:lnSpc>
              <a:spcBef>
                <a:spcPts val="600"/>
              </a:spcBef>
              <a:spcAft>
                <a:spcPts val="0"/>
              </a:spcAft>
              <a:buSzPts val="1200"/>
              <a:buNone/>
            </a:pPr>
            <a:r>
              <a:rPr b="1" lang="en-US" sz="1600">
                <a:latin typeface="Calibri"/>
                <a:ea typeface="Calibri"/>
                <a:cs typeface="Calibri"/>
                <a:sym typeface="Calibri"/>
              </a:rPr>
              <a:t>Existing Alternatives:</a:t>
            </a:r>
            <a:endParaRPr b="1" sz="1600">
              <a:latin typeface="Calibri"/>
              <a:ea typeface="Calibri"/>
              <a:cs typeface="Calibri"/>
              <a:sym typeface="Calibri"/>
            </a:endParaRPr>
          </a:p>
          <a:p>
            <a:pPr indent="-285750" lvl="0" marL="285750" rtl="0" algn="l">
              <a:lnSpc>
                <a:spcPct val="100000"/>
              </a:lnSpc>
              <a:spcBef>
                <a:spcPts val="600"/>
              </a:spcBef>
              <a:spcAft>
                <a:spcPts val="0"/>
              </a:spcAft>
              <a:buSzPts val="1120"/>
              <a:buFont typeface="Noto Sans Symbols"/>
              <a:buChar char="●"/>
            </a:pPr>
            <a:r>
              <a:rPr lang="en-US" sz="1600">
                <a:latin typeface="Calibri"/>
                <a:ea typeface="Calibri"/>
                <a:cs typeface="Calibri"/>
                <a:sym typeface="Calibri"/>
              </a:rPr>
              <a:t>Large sport reaction meters.</a:t>
            </a:r>
            <a:endParaRPr sz="1600">
              <a:latin typeface="Calibri"/>
              <a:ea typeface="Calibri"/>
              <a:cs typeface="Calibri"/>
              <a:sym typeface="Calibri"/>
            </a:endParaRPr>
          </a:p>
          <a:p>
            <a:pPr indent="-285750" lvl="0" marL="285750" rtl="0" algn="l">
              <a:lnSpc>
                <a:spcPct val="100000"/>
              </a:lnSpc>
              <a:spcBef>
                <a:spcPts val="600"/>
              </a:spcBef>
              <a:spcAft>
                <a:spcPts val="600"/>
              </a:spcAft>
              <a:buSzPts val="1120"/>
              <a:buFont typeface="Noto Sans Symbols"/>
              <a:buChar char="●"/>
            </a:pPr>
            <a:r>
              <a:rPr lang="en-US" sz="1600">
                <a:latin typeface="Calibri"/>
                <a:ea typeface="Calibri"/>
                <a:cs typeface="Calibri"/>
                <a:sym typeface="Calibri"/>
              </a:rPr>
              <a:t>Costly professional tools.</a:t>
            </a:r>
            <a:endParaRPr sz="1600">
              <a:latin typeface="Calibri"/>
              <a:ea typeface="Calibri"/>
              <a:cs typeface="Calibri"/>
              <a:sym typeface="Calibri"/>
            </a:endParaRPr>
          </a:p>
        </p:txBody>
      </p:sp>
      <p:sp>
        <p:nvSpPr>
          <p:cNvPr id="701" name="Google Shape;701;p2"/>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Calibri"/>
                <a:ea typeface="Calibri"/>
                <a:cs typeface="Calibri"/>
                <a:sym typeface="Calibri"/>
              </a:rPr>
              <a:t>Background</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20"/>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Lessons Learned</a:t>
            </a:r>
            <a:endParaRPr/>
          </a:p>
        </p:txBody>
      </p:sp>
      <p:sp>
        <p:nvSpPr>
          <p:cNvPr id="861" name="Google Shape;861;p20"/>
          <p:cNvSpPr txBox="1"/>
          <p:nvPr/>
        </p:nvSpPr>
        <p:spPr>
          <a:xfrm>
            <a:off x="633774" y="1272308"/>
            <a:ext cx="7876500" cy="3278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How to work as a team</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KiCAD and EasyCAD, tools to draw schematic and PCB and layout</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Code and communicating with ESP32</a:t>
            </a:r>
            <a:endParaRPr b="0" i="0" sz="18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SzPts val="1800"/>
              <a:buChar char="•"/>
            </a:pPr>
            <a:r>
              <a:rPr lang="en-US" sz="1800"/>
              <a:t>Modeling with SolidWorks</a:t>
            </a:r>
            <a:endParaRPr sz="1800"/>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Always be careful about choosing components</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DOUBLE CHECK </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Picking Components is important </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PCBs are fragile and soldering needs practice</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21"/>
          <p:cNvSpPr txBox="1"/>
          <p:nvPr>
            <p:ph type="title"/>
          </p:nvPr>
        </p:nvSpPr>
        <p:spPr>
          <a:xfrm>
            <a:off x="2347950" y="914555"/>
            <a:ext cx="4448100" cy="105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8000"/>
              <a:t>Thanks!</a:t>
            </a:r>
            <a:endParaRPr sz="8000"/>
          </a:p>
          <a:p>
            <a:pPr indent="0" lvl="0" marL="0" rtl="0" algn="l">
              <a:lnSpc>
                <a:spcPct val="100000"/>
              </a:lnSpc>
              <a:spcBef>
                <a:spcPts val="0"/>
              </a:spcBef>
              <a:spcAft>
                <a:spcPts val="0"/>
              </a:spcAft>
              <a:buSzPts val="3000"/>
              <a:buNone/>
            </a:pPr>
            <a:r>
              <a:rPr lang="en-US" sz="2000"/>
              <a:t>GitHub:</a:t>
            </a:r>
            <a:r>
              <a:rPr b="0" lang="en-US" sz="2000" u="sng">
                <a:solidFill>
                  <a:schemeClr val="hlink"/>
                </a:solidFill>
                <a:latin typeface="Arial"/>
                <a:ea typeface="Arial"/>
                <a:cs typeface="Arial"/>
                <a:sym typeface="Arial"/>
                <a:hlinkClick r:id="rId3"/>
              </a:rPr>
              <a:t>Tokibot1/ECE-411-Group-10: Github repo for PSU ECE 411 Group 10</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
          <p:cNvSpPr txBox="1"/>
          <p:nvPr>
            <p:ph idx="1" type="body"/>
          </p:nvPr>
        </p:nvSpPr>
        <p:spPr>
          <a:xfrm>
            <a:off x="508762" y="1439295"/>
            <a:ext cx="3851910" cy="191706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US" sz="1400">
                <a:latin typeface="Calibri"/>
                <a:ea typeface="Calibri"/>
                <a:cs typeface="Calibri"/>
                <a:sym typeface="Calibri"/>
              </a:rPr>
              <a:t>Hardware Goals:</a:t>
            </a:r>
            <a:endParaRPr b="1" sz="1400">
              <a:latin typeface="Calibri"/>
              <a:ea typeface="Calibri"/>
              <a:cs typeface="Calibri"/>
              <a:sym typeface="Calibri"/>
            </a:endParaRPr>
          </a:p>
          <a:p>
            <a:pPr indent="-342900" lvl="0" marL="342900" rtl="0" algn="l">
              <a:lnSpc>
                <a:spcPct val="100000"/>
              </a:lnSpc>
              <a:spcBef>
                <a:spcPts val="600"/>
              </a:spcBef>
              <a:spcAft>
                <a:spcPts val="0"/>
              </a:spcAft>
              <a:buSzPts val="1200"/>
              <a:buFont typeface="Arial"/>
              <a:buAutoNum type="arabicPeriod"/>
            </a:pPr>
            <a:r>
              <a:rPr lang="en-US" sz="1400">
                <a:latin typeface="Calibri"/>
                <a:ea typeface="Calibri"/>
                <a:cs typeface="Calibri"/>
                <a:sym typeface="Calibri"/>
              </a:rPr>
              <a:t>Must be portable.</a:t>
            </a:r>
            <a:endParaRPr sz="1400">
              <a:latin typeface="Calibri"/>
              <a:ea typeface="Calibri"/>
              <a:cs typeface="Calibri"/>
              <a:sym typeface="Calibri"/>
            </a:endParaRPr>
          </a:p>
          <a:p>
            <a:pPr indent="-342900" lvl="0" marL="342900" rtl="0" algn="l">
              <a:lnSpc>
                <a:spcPct val="100000"/>
              </a:lnSpc>
              <a:spcBef>
                <a:spcPts val="600"/>
              </a:spcBef>
              <a:spcAft>
                <a:spcPts val="0"/>
              </a:spcAft>
              <a:buSzPts val="1200"/>
              <a:buFont typeface="Arial"/>
              <a:buAutoNum type="arabicPeriod"/>
            </a:pPr>
            <a:r>
              <a:rPr lang="en-US" sz="1400">
                <a:latin typeface="Calibri"/>
                <a:ea typeface="Calibri"/>
                <a:cs typeface="Calibri"/>
                <a:sym typeface="Calibri"/>
              </a:rPr>
              <a:t>Must measure reaction times accurately.</a:t>
            </a:r>
            <a:endParaRPr sz="1400">
              <a:latin typeface="Calibri"/>
              <a:ea typeface="Calibri"/>
              <a:cs typeface="Calibri"/>
              <a:sym typeface="Calibri"/>
            </a:endParaRPr>
          </a:p>
          <a:p>
            <a:pPr indent="-342900" lvl="0" marL="342900" rtl="0" algn="l">
              <a:lnSpc>
                <a:spcPct val="100000"/>
              </a:lnSpc>
              <a:spcBef>
                <a:spcPts val="600"/>
              </a:spcBef>
              <a:spcAft>
                <a:spcPts val="0"/>
              </a:spcAft>
              <a:buSzPts val="1200"/>
              <a:buFont typeface="Arial"/>
              <a:buAutoNum type="arabicPeriod"/>
            </a:pPr>
            <a:r>
              <a:rPr lang="en-US" sz="1400">
                <a:latin typeface="Calibri"/>
                <a:ea typeface="Calibri"/>
                <a:cs typeface="Calibri"/>
                <a:sym typeface="Calibri"/>
              </a:rPr>
              <a:t>Must have a screen to display the score.</a:t>
            </a:r>
            <a:endParaRPr sz="1400">
              <a:latin typeface="Calibri"/>
              <a:ea typeface="Calibri"/>
              <a:cs typeface="Calibri"/>
              <a:sym typeface="Calibri"/>
            </a:endParaRPr>
          </a:p>
          <a:p>
            <a:pPr indent="-342900" lvl="0" marL="342900" rtl="0" algn="l">
              <a:lnSpc>
                <a:spcPct val="100000"/>
              </a:lnSpc>
              <a:spcBef>
                <a:spcPts val="600"/>
              </a:spcBef>
              <a:spcAft>
                <a:spcPts val="0"/>
              </a:spcAft>
              <a:buSzPts val="1200"/>
              <a:buFont typeface="Arial"/>
              <a:buAutoNum type="arabicPeriod"/>
            </a:pPr>
            <a:r>
              <a:rPr lang="en-US" sz="1400">
                <a:latin typeface="Calibri"/>
                <a:ea typeface="Calibri"/>
                <a:cs typeface="Calibri"/>
                <a:sym typeface="Calibri"/>
              </a:rPr>
              <a:t>Should be user-friendly.</a:t>
            </a:r>
            <a:endParaRPr sz="1400">
              <a:latin typeface="Calibri"/>
              <a:ea typeface="Calibri"/>
              <a:cs typeface="Calibri"/>
              <a:sym typeface="Calibri"/>
            </a:endParaRPr>
          </a:p>
          <a:p>
            <a:pPr indent="-342900" lvl="0" marL="342900" rtl="0" algn="l">
              <a:lnSpc>
                <a:spcPct val="100000"/>
              </a:lnSpc>
              <a:spcBef>
                <a:spcPts val="600"/>
              </a:spcBef>
              <a:spcAft>
                <a:spcPts val="0"/>
              </a:spcAft>
              <a:buSzPts val="1200"/>
              <a:buFont typeface="Arial"/>
              <a:buAutoNum type="arabicPeriod"/>
            </a:pPr>
            <a:r>
              <a:rPr lang="en-US" sz="1400">
                <a:latin typeface="Calibri"/>
                <a:ea typeface="Calibri"/>
                <a:cs typeface="Calibri"/>
                <a:sym typeface="Calibri"/>
              </a:rPr>
              <a:t>Should initiate a countdown before testing.</a:t>
            </a:r>
            <a:endParaRPr/>
          </a:p>
          <a:p>
            <a:pPr indent="-342900" lvl="0" marL="342900" rtl="0" algn="l">
              <a:lnSpc>
                <a:spcPct val="100000"/>
              </a:lnSpc>
              <a:spcBef>
                <a:spcPts val="600"/>
              </a:spcBef>
              <a:spcAft>
                <a:spcPts val="0"/>
              </a:spcAft>
              <a:buSzPts val="1200"/>
              <a:buFont typeface="Arial"/>
              <a:buAutoNum type="arabicPeriod"/>
            </a:pPr>
            <a:r>
              <a:rPr lang="en-US" sz="1400">
                <a:latin typeface="Calibri"/>
                <a:ea typeface="Calibri"/>
                <a:cs typeface="Calibri"/>
                <a:sym typeface="Calibri"/>
              </a:rPr>
              <a:t>Should have a switch to control power on/off.</a:t>
            </a:r>
            <a:endParaRPr sz="1400">
              <a:latin typeface="Calibri"/>
              <a:ea typeface="Calibri"/>
              <a:cs typeface="Calibri"/>
              <a:sym typeface="Calibri"/>
            </a:endParaRPr>
          </a:p>
          <a:p>
            <a:pPr indent="-38100" lvl="0" marL="38100" rtl="0" algn="l">
              <a:lnSpc>
                <a:spcPct val="100000"/>
              </a:lnSpc>
              <a:spcBef>
                <a:spcPts val="600"/>
              </a:spcBef>
              <a:spcAft>
                <a:spcPts val="0"/>
              </a:spcAft>
              <a:buSzPts val="1200"/>
              <a:buFont typeface="Arial"/>
              <a:buAutoNum type="arabicPeriod"/>
            </a:pPr>
            <a:r>
              <a:rPr lang="en-US" sz="1400">
                <a:latin typeface="Calibri"/>
                <a:ea typeface="Calibri"/>
                <a:cs typeface="Calibri"/>
                <a:sym typeface="Calibri"/>
              </a:rPr>
              <a:t>Should have another function.</a:t>
            </a:r>
            <a:endParaRPr sz="1400">
              <a:latin typeface="Calibri"/>
              <a:ea typeface="Calibri"/>
              <a:cs typeface="Calibri"/>
              <a:sym typeface="Calibri"/>
            </a:endParaRPr>
          </a:p>
          <a:p>
            <a:pPr indent="-38100" lvl="0" marL="38100" rtl="0" algn="l">
              <a:lnSpc>
                <a:spcPct val="100000"/>
              </a:lnSpc>
              <a:spcBef>
                <a:spcPts val="600"/>
              </a:spcBef>
              <a:spcAft>
                <a:spcPts val="0"/>
              </a:spcAft>
              <a:buSzPts val="1200"/>
              <a:buFont typeface="Arial"/>
              <a:buAutoNum type="arabicPeriod"/>
            </a:pPr>
            <a:r>
              <a:rPr lang="en-US" sz="1400">
                <a:latin typeface="Calibri"/>
                <a:ea typeface="Calibri"/>
                <a:cs typeface="Calibri"/>
                <a:sym typeface="Calibri"/>
              </a:rPr>
              <a:t>May feature an aesthetically designed case.</a:t>
            </a:r>
            <a:endParaRPr sz="1400">
              <a:latin typeface="Calibri"/>
              <a:ea typeface="Calibri"/>
              <a:cs typeface="Calibri"/>
              <a:sym typeface="Calibri"/>
            </a:endParaRPr>
          </a:p>
          <a:p>
            <a:pPr indent="-38100" lvl="0" marL="38100" rtl="0" algn="l">
              <a:lnSpc>
                <a:spcPct val="100000"/>
              </a:lnSpc>
              <a:spcBef>
                <a:spcPts val="600"/>
              </a:spcBef>
              <a:spcAft>
                <a:spcPts val="0"/>
              </a:spcAft>
              <a:buSzPts val="1200"/>
              <a:buFont typeface="Arial"/>
              <a:buAutoNum type="arabicPeriod"/>
            </a:pPr>
            <a:r>
              <a:rPr lang="en-US" sz="1400">
                <a:latin typeface="Calibri"/>
                <a:ea typeface="Calibri"/>
                <a:cs typeface="Calibri"/>
                <a:sym typeface="Calibri"/>
              </a:rPr>
              <a:t>May use low power.</a:t>
            </a:r>
            <a:endParaRPr sz="1400">
              <a:latin typeface="Calibri"/>
              <a:ea typeface="Calibri"/>
              <a:cs typeface="Calibri"/>
              <a:sym typeface="Calibri"/>
            </a:endParaRPr>
          </a:p>
          <a:p>
            <a:pPr indent="-38100" lvl="0" marL="38100" rtl="0" algn="l">
              <a:lnSpc>
                <a:spcPct val="100000"/>
              </a:lnSpc>
              <a:spcBef>
                <a:spcPts val="600"/>
              </a:spcBef>
              <a:spcAft>
                <a:spcPts val="0"/>
              </a:spcAft>
              <a:buSzPts val="1200"/>
              <a:buFont typeface="Arial"/>
              <a:buAutoNum type="arabicPeriod"/>
            </a:pPr>
            <a:r>
              <a:rPr lang="en-US" sz="1400">
                <a:latin typeface="Calibri"/>
                <a:ea typeface="Calibri"/>
                <a:cs typeface="Calibri"/>
                <a:sym typeface="Calibri"/>
              </a:rPr>
              <a:t>May have a menu.</a:t>
            </a:r>
            <a:endParaRPr sz="1400">
              <a:latin typeface="Calibri"/>
              <a:ea typeface="Calibri"/>
              <a:cs typeface="Calibri"/>
              <a:sym typeface="Calibri"/>
            </a:endParaRPr>
          </a:p>
          <a:p>
            <a:pPr indent="0" lvl="0" marL="0" rtl="0" algn="l">
              <a:lnSpc>
                <a:spcPct val="100000"/>
              </a:lnSpc>
              <a:spcBef>
                <a:spcPts val="600"/>
              </a:spcBef>
              <a:spcAft>
                <a:spcPts val="0"/>
              </a:spcAft>
              <a:buSzPts val="1200"/>
              <a:buNone/>
            </a:pPr>
            <a:r>
              <a:t/>
            </a:r>
            <a:endParaRPr sz="1400">
              <a:latin typeface="Calibri"/>
              <a:ea typeface="Calibri"/>
              <a:cs typeface="Calibri"/>
              <a:sym typeface="Calibri"/>
            </a:endParaRPr>
          </a:p>
          <a:p>
            <a:pPr indent="0" lvl="0" marL="0" rtl="0" algn="l">
              <a:lnSpc>
                <a:spcPct val="100000"/>
              </a:lnSpc>
              <a:spcBef>
                <a:spcPts val="600"/>
              </a:spcBef>
              <a:spcAft>
                <a:spcPts val="0"/>
              </a:spcAft>
              <a:buSzPts val="1200"/>
              <a:buNone/>
            </a:pPr>
            <a:r>
              <a:t/>
            </a:r>
            <a:endParaRPr sz="1400">
              <a:latin typeface="Calibri"/>
              <a:ea typeface="Calibri"/>
              <a:cs typeface="Calibri"/>
              <a:sym typeface="Calibri"/>
            </a:endParaRPr>
          </a:p>
          <a:p>
            <a:pPr indent="0" lvl="0" marL="0" rtl="0" algn="l">
              <a:lnSpc>
                <a:spcPct val="100000"/>
              </a:lnSpc>
              <a:spcBef>
                <a:spcPts val="600"/>
              </a:spcBef>
              <a:spcAft>
                <a:spcPts val="600"/>
              </a:spcAft>
              <a:buSzPts val="1200"/>
              <a:buNone/>
            </a:pPr>
            <a:r>
              <a:t/>
            </a:r>
            <a:endParaRPr sz="1400">
              <a:latin typeface="Calibri"/>
              <a:ea typeface="Calibri"/>
              <a:cs typeface="Calibri"/>
              <a:sym typeface="Calibri"/>
            </a:endParaRPr>
          </a:p>
        </p:txBody>
      </p:sp>
      <p:sp>
        <p:nvSpPr>
          <p:cNvPr id="707" name="Google Shape;707;p3"/>
          <p:cNvSpPr txBox="1"/>
          <p:nvPr>
            <p:ph type="title"/>
          </p:nvPr>
        </p:nvSpPr>
        <p:spPr>
          <a:xfrm>
            <a:off x="655992" y="546247"/>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Calibri"/>
                <a:ea typeface="Calibri"/>
                <a:cs typeface="Calibri"/>
                <a:sym typeface="Calibri"/>
              </a:rPr>
              <a:t>Our Approach</a:t>
            </a:r>
            <a:endParaRPr>
              <a:latin typeface="Calibri"/>
              <a:ea typeface="Calibri"/>
              <a:cs typeface="Calibri"/>
              <a:sym typeface="Calibri"/>
            </a:endParaRPr>
          </a:p>
        </p:txBody>
      </p:sp>
      <p:sp>
        <p:nvSpPr>
          <p:cNvPr id="708" name="Google Shape;708;p3"/>
          <p:cNvSpPr txBox="1"/>
          <p:nvPr/>
        </p:nvSpPr>
        <p:spPr>
          <a:xfrm>
            <a:off x="439166" y="1172180"/>
            <a:ext cx="49055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We set the following goals for the products we designed:</a:t>
            </a:r>
            <a:endParaRPr b="0" i="0" sz="1400" u="none" cap="none" strike="noStrike">
              <a:solidFill>
                <a:schemeClr val="dk1"/>
              </a:solidFill>
              <a:latin typeface="Calibri"/>
              <a:ea typeface="Calibri"/>
              <a:cs typeface="Calibri"/>
              <a:sym typeface="Calibri"/>
            </a:endParaRPr>
          </a:p>
        </p:txBody>
      </p:sp>
      <p:sp>
        <p:nvSpPr>
          <p:cNvPr id="709" name="Google Shape;709;p3"/>
          <p:cNvSpPr txBox="1"/>
          <p:nvPr/>
        </p:nvSpPr>
        <p:spPr>
          <a:xfrm>
            <a:off x="4430268" y="1476724"/>
            <a:ext cx="4572000" cy="17697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Calibri"/>
                <a:ea typeface="Calibri"/>
                <a:cs typeface="Calibri"/>
                <a:sym typeface="Calibri"/>
              </a:rPr>
              <a:t>Software Goals:</a:t>
            </a:r>
            <a:endParaRPr/>
          </a:p>
          <a:p>
            <a:pPr indent="0" lvl="0" marL="0" marR="0" rtl="0" algn="l">
              <a:lnSpc>
                <a:spcPct val="100000"/>
              </a:lnSpc>
              <a:spcBef>
                <a:spcPts val="600"/>
              </a:spcBef>
              <a:spcAft>
                <a:spcPts val="0"/>
              </a:spcAft>
              <a:buNone/>
            </a:pPr>
            <a:r>
              <a:rPr b="0" i="0" lang="en-US" sz="1400" u="none" cap="none" strike="noStrike">
                <a:solidFill>
                  <a:schemeClr val="dk1"/>
                </a:solidFill>
                <a:latin typeface="Calibri"/>
                <a:ea typeface="Calibri"/>
                <a:cs typeface="Calibri"/>
                <a:sym typeface="Calibri"/>
              </a:rPr>
              <a:t>Implement four interactive games using Arduino IDE:</a:t>
            </a:r>
            <a:endParaRPr/>
          </a:p>
          <a:p>
            <a:pPr indent="-342900" lvl="0" marL="342900" marR="0" rtl="0" algn="l">
              <a:lnSpc>
                <a:spcPct val="100000"/>
              </a:lnSpc>
              <a:spcBef>
                <a:spcPts val="600"/>
              </a:spcBef>
              <a:spcAft>
                <a:spcPts val="0"/>
              </a:spcAft>
              <a:buClr>
                <a:schemeClr val="dk1"/>
              </a:buClr>
              <a:buSzPts val="1200"/>
              <a:buFont typeface="Arial"/>
              <a:buAutoNum type="arabicPeriod"/>
            </a:pPr>
            <a:r>
              <a:rPr b="0" i="0" lang="en-US" sz="1400" u="none" cap="none" strike="noStrike">
                <a:solidFill>
                  <a:schemeClr val="dk1"/>
                </a:solidFill>
                <a:latin typeface="Calibri"/>
                <a:ea typeface="Calibri"/>
                <a:cs typeface="Calibri"/>
                <a:sym typeface="Calibri"/>
              </a:rPr>
              <a:t>Reaction Game: Measures user reaction times.</a:t>
            </a:r>
            <a:endParaRPr/>
          </a:p>
          <a:p>
            <a:pPr indent="-342900" lvl="0" marL="342900" marR="0" rtl="0" algn="l">
              <a:lnSpc>
                <a:spcPct val="100000"/>
              </a:lnSpc>
              <a:spcBef>
                <a:spcPts val="600"/>
              </a:spcBef>
              <a:spcAft>
                <a:spcPts val="0"/>
              </a:spcAft>
              <a:buClr>
                <a:schemeClr val="dk1"/>
              </a:buClr>
              <a:buSzPts val="1200"/>
              <a:buFont typeface="Arial"/>
              <a:buAutoNum type="arabicPeriod"/>
            </a:pPr>
            <a:r>
              <a:rPr b="0" i="0" lang="en-US" sz="1400" u="none" cap="none" strike="noStrike">
                <a:solidFill>
                  <a:schemeClr val="dk1"/>
                </a:solidFill>
                <a:latin typeface="Calibri"/>
                <a:ea typeface="Calibri"/>
                <a:cs typeface="Calibri"/>
                <a:sym typeface="Calibri"/>
              </a:rPr>
              <a:t>Jump Dino: An engaging and fun gameplay experience.</a:t>
            </a:r>
            <a:endParaRPr/>
          </a:p>
          <a:p>
            <a:pPr indent="-342900" lvl="0" marL="342900" marR="0" rtl="0" algn="l">
              <a:lnSpc>
                <a:spcPct val="100000"/>
              </a:lnSpc>
              <a:spcBef>
                <a:spcPts val="600"/>
              </a:spcBef>
              <a:spcAft>
                <a:spcPts val="0"/>
              </a:spcAft>
              <a:buClr>
                <a:schemeClr val="dk1"/>
              </a:buClr>
              <a:buSzPts val="1200"/>
              <a:buFont typeface="Arial"/>
              <a:buAutoNum type="arabicPeriod"/>
            </a:pPr>
            <a:r>
              <a:rPr b="0" i="0" lang="en-US" sz="1400" u="none" cap="none" strike="noStrike">
                <a:solidFill>
                  <a:schemeClr val="dk1"/>
                </a:solidFill>
                <a:latin typeface="Calibri"/>
                <a:ea typeface="Calibri"/>
                <a:cs typeface="Calibri"/>
                <a:sym typeface="Calibri"/>
              </a:rPr>
              <a:t>Memory Game: Tests memory retention skills.</a:t>
            </a:r>
            <a:endParaRPr/>
          </a:p>
          <a:p>
            <a:pPr indent="-342900" lvl="0" marL="342900" marR="0" rtl="0" algn="l">
              <a:lnSpc>
                <a:spcPct val="100000"/>
              </a:lnSpc>
              <a:spcBef>
                <a:spcPts val="600"/>
              </a:spcBef>
              <a:spcAft>
                <a:spcPts val="0"/>
              </a:spcAft>
              <a:buClr>
                <a:schemeClr val="dk1"/>
              </a:buClr>
              <a:buSzPts val="1200"/>
              <a:buFont typeface="Arial"/>
              <a:buAutoNum type="arabicPeriod"/>
            </a:pPr>
            <a:r>
              <a:rPr b="0" i="0" lang="en-US" sz="1400" u="none" cap="none" strike="noStrike">
                <a:solidFill>
                  <a:schemeClr val="dk1"/>
                </a:solidFill>
                <a:latin typeface="Calibri"/>
                <a:ea typeface="Calibri"/>
                <a:cs typeface="Calibri"/>
                <a:sym typeface="Calibri"/>
              </a:rPr>
              <a:t>Snake Game: A classic game for user entertainment.</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
          <p:cNvSpPr txBox="1"/>
          <p:nvPr>
            <p:ph idx="1" type="subTitle"/>
          </p:nvPr>
        </p:nvSpPr>
        <p:spPr>
          <a:xfrm>
            <a:off x="481965" y="3124270"/>
            <a:ext cx="3771265" cy="132461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US">
                <a:latin typeface="Calibri"/>
                <a:ea typeface="Calibri"/>
                <a:cs typeface="Calibri"/>
                <a:sym typeface="Calibri"/>
              </a:rPr>
              <a:t>L0 shows the basic input and output of our device, its power will be from a 3.7V Lithium Li-ion Polymer Battery, and the buttons are the main thing the player interacts with.</a:t>
            </a:r>
            <a:endParaRPr>
              <a:latin typeface="Calibri"/>
              <a:ea typeface="Calibri"/>
              <a:cs typeface="Calibri"/>
              <a:sym typeface="Calibri"/>
            </a:endParaRPr>
          </a:p>
          <a:p>
            <a:pPr indent="0" lvl="0" marL="0" rtl="0" algn="l">
              <a:lnSpc>
                <a:spcPct val="100000"/>
              </a:lnSpc>
              <a:spcBef>
                <a:spcPts val="0"/>
              </a:spcBef>
              <a:spcAft>
                <a:spcPts val="0"/>
              </a:spcAft>
              <a:buSzPts val="1200"/>
              <a:buNone/>
            </a:pPr>
            <a:r>
              <a:rPr lang="en-US">
                <a:latin typeface="Calibri"/>
                <a:ea typeface="Calibri"/>
                <a:cs typeface="Calibri"/>
                <a:sym typeface="Calibri"/>
              </a:rPr>
              <a:t>The LED lights and Data form the screen will give the user a clear guidance about what they are going to do and what they’ll get. The Buzzer is used to add sound effects to make it better.</a:t>
            </a:r>
            <a:endParaRPr/>
          </a:p>
        </p:txBody>
      </p:sp>
      <p:sp>
        <p:nvSpPr>
          <p:cNvPr id="715" name="Google Shape;715;p4"/>
          <p:cNvSpPr txBox="1"/>
          <p:nvPr>
            <p:ph idx="2" type="subTitle"/>
          </p:nvPr>
        </p:nvSpPr>
        <p:spPr>
          <a:xfrm>
            <a:off x="720000" y="2477450"/>
            <a:ext cx="2742000" cy="16647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None/>
            </a:pPr>
            <a:r>
              <a:t/>
            </a:r>
            <a:endParaRPr/>
          </a:p>
        </p:txBody>
      </p:sp>
      <p:sp>
        <p:nvSpPr>
          <p:cNvPr id="716" name="Google Shape;716;p4"/>
          <p:cNvSpPr txBox="1"/>
          <p:nvPr>
            <p:ph type="title"/>
          </p:nvPr>
        </p:nvSpPr>
        <p:spPr>
          <a:xfrm>
            <a:off x="669708" y="54172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Calibri"/>
                <a:ea typeface="Calibri"/>
                <a:cs typeface="Calibri"/>
                <a:sym typeface="Calibri"/>
              </a:rPr>
              <a:t>Design Overview</a:t>
            </a:r>
            <a:endParaRPr>
              <a:latin typeface="Calibri"/>
              <a:ea typeface="Calibri"/>
              <a:cs typeface="Calibri"/>
              <a:sym typeface="Calibri"/>
            </a:endParaRPr>
          </a:p>
        </p:txBody>
      </p:sp>
      <p:pic>
        <p:nvPicPr>
          <p:cNvPr id="717" name="Google Shape;717;p4"/>
          <p:cNvPicPr preferRelativeResize="0"/>
          <p:nvPr/>
        </p:nvPicPr>
        <p:blipFill rotWithShape="1">
          <a:blip r:embed="rId3">
            <a:alphaModFix/>
          </a:blip>
          <a:srcRect b="0" l="0" r="0" t="0"/>
          <a:stretch/>
        </p:blipFill>
        <p:spPr>
          <a:xfrm>
            <a:off x="481330" y="1458595"/>
            <a:ext cx="3771900" cy="1296670"/>
          </a:xfrm>
          <a:prstGeom prst="rect">
            <a:avLst/>
          </a:prstGeom>
          <a:noFill/>
          <a:ln>
            <a:noFill/>
          </a:ln>
        </p:spPr>
      </p:pic>
      <p:pic>
        <p:nvPicPr>
          <p:cNvPr id="718" name="Google Shape;718;p4"/>
          <p:cNvPicPr preferRelativeResize="0"/>
          <p:nvPr/>
        </p:nvPicPr>
        <p:blipFill rotWithShape="1">
          <a:blip r:embed="rId4">
            <a:alphaModFix/>
          </a:blip>
          <a:srcRect b="0" l="0" r="0" t="0"/>
          <a:stretch/>
        </p:blipFill>
        <p:spPr>
          <a:xfrm>
            <a:off x="4371340" y="541655"/>
            <a:ext cx="4147185" cy="2802255"/>
          </a:xfrm>
          <a:prstGeom prst="rect">
            <a:avLst/>
          </a:prstGeom>
          <a:noFill/>
          <a:ln>
            <a:noFill/>
          </a:ln>
        </p:spPr>
      </p:pic>
      <p:sp>
        <p:nvSpPr>
          <p:cNvPr id="719" name="Google Shape;719;p4"/>
          <p:cNvSpPr txBox="1"/>
          <p:nvPr/>
        </p:nvSpPr>
        <p:spPr>
          <a:xfrm>
            <a:off x="4371340" y="3343910"/>
            <a:ext cx="4147185" cy="12833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L1 shows more details about the device, and labels all the function of input and output signals. This device basically receives output from the buttons and shows the results after competition. Note that for the power supply, the controller is connected to a 3.7V battery, but the other components are powered by the board is 3.3V.</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
          <p:cNvSpPr txBox="1"/>
          <p:nvPr>
            <p:ph idx="1" type="body"/>
          </p:nvPr>
        </p:nvSpPr>
        <p:spPr>
          <a:xfrm>
            <a:off x="386143" y="1229196"/>
            <a:ext cx="3941318" cy="399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600"/>
              </a:spcBef>
              <a:spcAft>
                <a:spcPts val="0"/>
              </a:spcAft>
              <a:buSzPts val="1200"/>
              <a:buChar char="●"/>
            </a:pPr>
            <a:r>
              <a:rPr b="1" lang="en-US" sz="1400">
                <a:solidFill>
                  <a:schemeClr val="dk1"/>
                </a:solidFill>
                <a:latin typeface="Calibri"/>
                <a:ea typeface="Calibri"/>
                <a:cs typeface="Calibri"/>
                <a:sym typeface="Calibri"/>
              </a:rPr>
              <a:t>Function: </a:t>
            </a:r>
            <a:r>
              <a:rPr lang="en-US" sz="1400">
                <a:solidFill>
                  <a:schemeClr val="dk1"/>
                </a:solidFill>
                <a:latin typeface="Calibri"/>
                <a:ea typeface="Calibri"/>
                <a:cs typeface="Calibri"/>
                <a:sym typeface="Calibri"/>
              </a:rPr>
              <a:t>A microcontroller reads four switches and responds with LEDs, an optional buzzer, and a display.</a:t>
            </a:r>
            <a:endParaRPr b="1" sz="1400">
              <a:solidFill>
                <a:schemeClr val="dk1"/>
              </a:solidFill>
              <a:latin typeface="Calibri"/>
              <a:ea typeface="Calibri"/>
              <a:cs typeface="Calibri"/>
              <a:sym typeface="Calibri"/>
            </a:endParaRPr>
          </a:p>
          <a:p>
            <a:pPr indent="-304800" lvl="0" marL="457200" rtl="0" algn="l">
              <a:lnSpc>
                <a:spcPct val="100000"/>
              </a:lnSpc>
              <a:spcBef>
                <a:spcPts val="1200"/>
              </a:spcBef>
              <a:spcAft>
                <a:spcPts val="0"/>
              </a:spcAft>
              <a:buSzPts val="1200"/>
              <a:buChar char="●"/>
            </a:pPr>
            <a:r>
              <a:rPr b="1" lang="en-US" sz="1400">
                <a:solidFill>
                  <a:schemeClr val="dk1"/>
                </a:solidFill>
                <a:latin typeface="Calibri"/>
                <a:ea typeface="Calibri"/>
                <a:cs typeface="Calibri"/>
                <a:sym typeface="Calibri"/>
              </a:rPr>
              <a:t>Inputs: </a:t>
            </a:r>
            <a:r>
              <a:rPr lang="en-US" sz="1400">
                <a:solidFill>
                  <a:schemeClr val="dk1"/>
                </a:solidFill>
                <a:latin typeface="Calibri"/>
                <a:ea typeface="Calibri"/>
                <a:cs typeface="Calibri"/>
                <a:sym typeface="Calibri"/>
              </a:rPr>
              <a:t>Four switches connect to input pins. Pressing one changes its pin state.</a:t>
            </a:r>
            <a:endParaRPr b="1" sz="1400">
              <a:solidFill>
                <a:schemeClr val="dk1"/>
              </a:solidFill>
              <a:latin typeface="Calibri"/>
              <a:ea typeface="Calibri"/>
              <a:cs typeface="Calibri"/>
              <a:sym typeface="Calibri"/>
            </a:endParaRPr>
          </a:p>
          <a:p>
            <a:pPr indent="-304800" lvl="0" marL="457200" rtl="0" algn="l">
              <a:lnSpc>
                <a:spcPct val="100000"/>
              </a:lnSpc>
              <a:spcBef>
                <a:spcPts val="1200"/>
              </a:spcBef>
              <a:spcAft>
                <a:spcPts val="0"/>
              </a:spcAft>
              <a:buSzPts val="1200"/>
              <a:buChar char="●"/>
            </a:pPr>
            <a:r>
              <a:rPr b="1" lang="en-US" sz="1400">
                <a:solidFill>
                  <a:schemeClr val="dk1"/>
                </a:solidFill>
                <a:latin typeface="Calibri"/>
                <a:ea typeface="Calibri"/>
                <a:cs typeface="Calibri"/>
                <a:sym typeface="Calibri"/>
              </a:rPr>
              <a:t>Outputs: </a:t>
            </a:r>
            <a:r>
              <a:rPr lang="en-US" sz="1400">
                <a:solidFill>
                  <a:schemeClr val="dk1"/>
                </a:solidFill>
                <a:latin typeface="Calibri"/>
                <a:ea typeface="Calibri"/>
                <a:cs typeface="Calibri"/>
                <a:sym typeface="Calibri"/>
              </a:rPr>
              <a:t>LEDs light up when their switches are pressed. A buzzer and an OLED display can also provide feedback.</a:t>
            </a:r>
            <a:endParaRPr b="1" sz="1400">
              <a:solidFill>
                <a:schemeClr val="dk1"/>
              </a:solidFill>
              <a:latin typeface="Calibri"/>
              <a:ea typeface="Calibri"/>
              <a:cs typeface="Calibri"/>
              <a:sym typeface="Calibri"/>
            </a:endParaRPr>
          </a:p>
          <a:p>
            <a:pPr indent="-304800" lvl="0" marL="457200" rtl="0" algn="l">
              <a:lnSpc>
                <a:spcPct val="100000"/>
              </a:lnSpc>
              <a:spcBef>
                <a:spcPts val="1200"/>
              </a:spcBef>
              <a:spcAft>
                <a:spcPts val="0"/>
              </a:spcAft>
              <a:buSzPts val="1200"/>
              <a:buChar char="●"/>
            </a:pPr>
            <a:r>
              <a:rPr b="1" lang="en-US" sz="1400">
                <a:solidFill>
                  <a:schemeClr val="dk1"/>
                </a:solidFill>
                <a:latin typeface="Calibri"/>
                <a:ea typeface="Calibri"/>
                <a:cs typeface="Calibri"/>
                <a:sym typeface="Calibri"/>
              </a:rPr>
              <a:t>Operation: </a:t>
            </a:r>
            <a:r>
              <a:rPr lang="en-US" sz="1400">
                <a:solidFill>
                  <a:schemeClr val="dk1"/>
                </a:solidFill>
                <a:latin typeface="Calibri"/>
                <a:ea typeface="Calibri"/>
                <a:cs typeface="Calibri"/>
                <a:sym typeface="Calibri"/>
              </a:rPr>
              <a:t>The microcontroller continuously checks switch states and updates indicators accordingly.</a:t>
            </a:r>
            <a:endParaRPr/>
          </a:p>
          <a:p>
            <a:pPr indent="-228600" lvl="0" marL="457200" rtl="0" algn="l">
              <a:lnSpc>
                <a:spcPct val="100000"/>
              </a:lnSpc>
              <a:spcBef>
                <a:spcPts val="1200"/>
              </a:spcBef>
              <a:spcAft>
                <a:spcPts val="600"/>
              </a:spcAft>
              <a:buSzPts val="1200"/>
              <a:buNone/>
            </a:pPr>
            <a:r>
              <a:t/>
            </a:r>
            <a:endParaRPr sz="1400">
              <a:latin typeface="Calibri"/>
              <a:ea typeface="Calibri"/>
              <a:cs typeface="Calibri"/>
              <a:sym typeface="Calibri"/>
            </a:endParaRPr>
          </a:p>
        </p:txBody>
      </p:sp>
      <p:sp>
        <p:nvSpPr>
          <p:cNvPr id="725" name="Google Shape;725;p5"/>
          <p:cNvSpPr txBox="1"/>
          <p:nvPr>
            <p:ph type="title"/>
          </p:nvPr>
        </p:nvSpPr>
        <p:spPr>
          <a:xfrm>
            <a:off x="642276" y="482239"/>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Implementation</a:t>
            </a:r>
            <a:endParaRPr/>
          </a:p>
        </p:txBody>
      </p:sp>
      <p:pic>
        <p:nvPicPr>
          <p:cNvPr descr="图片 sc" id="726" name="Google Shape;726;p5"/>
          <p:cNvPicPr preferRelativeResize="0"/>
          <p:nvPr/>
        </p:nvPicPr>
        <p:blipFill rotWithShape="1">
          <a:blip r:embed="rId3">
            <a:alphaModFix/>
          </a:blip>
          <a:srcRect b="0" l="0" r="0" t="0"/>
          <a:stretch/>
        </p:blipFill>
        <p:spPr>
          <a:xfrm>
            <a:off x="4497726" y="1341558"/>
            <a:ext cx="3941318" cy="27673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
          <p:cNvSpPr txBox="1"/>
          <p:nvPr>
            <p:ph idx="1" type="body"/>
          </p:nvPr>
        </p:nvSpPr>
        <p:spPr>
          <a:xfrm>
            <a:off x="571354" y="1369457"/>
            <a:ext cx="3649301" cy="399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600"/>
              </a:spcBef>
              <a:spcAft>
                <a:spcPts val="0"/>
              </a:spcAft>
              <a:buSzPts val="1200"/>
              <a:buChar char="●"/>
            </a:pPr>
            <a:r>
              <a:rPr lang="en-US" sz="1600">
                <a:solidFill>
                  <a:schemeClr val="dk1"/>
                </a:solidFill>
                <a:latin typeface="Calibri"/>
                <a:ea typeface="Calibri"/>
                <a:cs typeface="Calibri"/>
                <a:sym typeface="Calibri"/>
              </a:rPr>
              <a:t>A compact PCB integrates four buttons, LEDs, and an OLED display.</a:t>
            </a:r>
            <a:endParaRPr/>
          </a:p>
          <a:p>
            <a:pPr indent="-304800" lvl="0" marL="457200" rtl="0" algn="l">
              <a:lnSpc>
                <a:spcPct val="100000"/>
              </a:lnSpc>
              <a:spcBef>
                <a:spcPts val="1200"/>
              </a:spcBef>
              <a:spcAft>
                <a:spcPts val="0"/>
              </a:spcAft>
              <a:buSzPts val="1200"/>
              <a:buChar char="●"/>
            </a:pPr>
            <a:r>
              <a:rPr lang="en-US" sz="1600">
                <a:solidFill>
                  <a:schemeClr val="dk1"/>
                </a:solidFill>
                <a:latin typeface="Calibri"/>
                <a:ea typeface="Calibri"/>
                <a:cs typeface="Calibri"/>
                <a:sym typeface="Calibri"/>
              </a:rPr>
              <a:t>The microcontroller reads button presses to measure reaction time and illuminates the corresponding LEDs.</a:t>
            </a:r>
            <a:endParaRPr/>
          </a:p>
          <a:p>
            <a:pPr indent="-304800" lvl="0" marL="457200" rtl="0" algn="l">
              <a:lnSpc>
                <a:spcPct val="100000"/>
              </a:lnSpc>
              <a:spcBef>
                <a:spcPts val="1200"/>
              </a:spcBef>
              <a:spcAft>
                <a:spcPts val="0"/>
              </a:spcAft>
              <a:buSzPts val="1200"/>
              <a:buChar char="●"/>
            </a:pPr>
            <a:r>
              <a:rPr lang="en-US" sz="1600">
                <a:solidFill>
                  <a:schemeClr val="dk1"/>
                </a:solidFill>
                <a:latin typeface="Calibri"/>
                <a:ea typeface="Calibri"/>
                <a:cs typeface="Calibri"/>
                <a:sym typeface="Calibri"/>
              </a:rPr>
              <a:t>Results are shown on the OLED, providing immediate, visual feedback.</a:t>
            </a:r>
            <a:endParaRPr/>
          </a:p>
          <a:p>
            <a:pPr indent="-228600" lvl="0" marL="457200" rtl="0" algn="l">
              <a:lnSpc>
                <a:spcPct val="100000"/>
              </a:lnSpc>
              <a:spcBef>
                <a:spcPts val="1200"/>
              </a:spcBef>
              <a:spcAft>
                <a:spcPts val="600"/>
              </a:spcAft>
              <a:buSzPts val="1200"/>
              <a:buNone/>
            </a:pPr>
            <a:r>
              <a:t/>
            </a:r>
            <a:endParaRPr sz="1600">
              <a:latin typeface="Calibri"/>
              <a:ea typeface="Calibri"/>
              <a:cs typeface="Calibri"/>
              <a:sym typeface="Calibri"/>
            </a:endParaRPr>
          </a:p>
        </p:txBody>
      </p:sp>
      <p:sp>
        <p:nvSpPr>
          <p:cNvPr id="732" name="Google Shape;732;p6"/>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Implementation</a:t>
            </a:r>
            <a:endParaRPr/>
          </a:p>
        </p:txBody>
      </p:sp>
      <p:pic>
        <p:nvPicPr>
          <p:cNvPr descr="图片" id="733" name="Google Shape;733;p6"/>
          <p:cNvPicPr preferRelativeResize="0"/>
          <p:nvPr/>
        </p:nvPicPr>
        <p:blipFill rotWithShape="1">
          <a:blip r:embed="rId3">
            <a:alphaModFix/>
          </a:blip>
          <a:srcRect b="0" l="0" r="0" t="0"/>
          <a:stretch/>
        </p:blipFill>
        <p:spPr>
          <a:xfrm>
            <a:off x="4666049" y="1446033"/>
            <a:ext cx="3108960" cy="25253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
          <p:cNvSpPr txBox="1"/>
          <p:nvPr>
            <p:ph idx="1" type="body"/>
          </p:nvPr>
        </p:nvSpPr>
        <p:spPr>
          <a:xfrm>
            <a:off x="582840" y="1027507"/>
            <a:ext cx="7710900" cy="399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600"/>
              </a:spcBef>
              <a:spcAft>
                <a:spcPts val="0"/>
              </a:spcAft>
              <a:buSzPts val="1200"/>
              <a:buChar char="●"/>
            </a:pPr>
            <a:r>
              <a:rPr lang="en-US" sz="1400">
                <a:solidFill>
                  <a:schemeClr val="dk1"/>
                </a:solidFill>
                <a:latin typeface="Calibri"/>
                <a:ea typeface="Calibri"/>
                <a:cs typeface="Calibri"/>
                <a:sym typeface="Calibri"/>
              </a:rPr>
              <a:t>In the early stage, sketch drawing and overall appearance and size measurement of the model are carried out.</a:t>
            </a:r>
            <a:endParaRPr/>
          </a:p>
          <a:p>
            <a:pPr indent="-304800" lvl="0" marL="457200" rtl="0" algn="l">
              <a:lnSpc>
                <a:spcPct val="100000"/>
              </a:lnSpc>
              <a:spcBef>
                <a:spcPts val="1200"/>
              </a:spcBef>
              <a:spcAft>
                <a:spcPts val="0"/>
              </a:spcAft>
              <a:buSzPts val="1200"/>
              <a:buChar char="●"/>
            </a:pPr>
            <a:r>
              <a:rPr lang="en-US" sz="1400">
                <a:solidFill>
                  <a:schemeClr val="dk1"/>
                </a:solidFill>
                <a:latin typeface="Calibri"/>
                <a:ea typeface="Calibri"/>
                <a:cs typeface="Calibri"/>
                <a:sym typeface="Calibri"/>
              </a:rPr>
              <a:t>In the mid-term, digital modeling and structural optimization are carried out.</a:t>
            </a:r>
            <a:endParaRPr/>
          </a:p>
          <a:p>
            <a:pPr indent="-304800" lvl="0" marL="457200" rtl="0" algn="l">
              <a:lnSpc>
                <a:spcPct val="100000"/>
              </a:lnSpc>
              <a:spcBef>
                <a:spcPts val="1200"/>
              </a:spcBef>
              <a:spcAft>
                <a:spcPts val="0"/>
              </a:spcAft>
              <a:buSzPts val="1200"/>
              <a:buChar char="●"/>
            </a:pPr>
            <a:r>
              <a:rPr lang="en-US" sz="1400">
                <a:solidFill>
                  <a:schemeClr val="dk1"/>
                </a:solidFill>
                <a:latin typeface="Calibri"/>
                <a:ea typeface="Calibri"/>
                <a:cs typeface="Calibri"/>
                <a:sym typeface="Calibri"/>
              </a:rPr>
              <a:t>In the later stage, 3D printing is carried out for physical production.</a:t>
            </a:r>
            <a:endParaRPr/>
          </a:p>
          <a:p>
            <a:pPr indent="-228600" lvl="0" marL="457200" rtl="0" algn="l">
              <a:lnSpc>
                <a:spcPct val="100000"/>
              </a:lnSpc>
              <a:spcBef>
                <a:spcPts val="1200"/>
              </a:spcBef>
              <a:spcAft>
                <a:spcPts val="0"/>
              </a:spcAft>
              <a:buSzPts val="1200"/>
              <a:buNone/>
            </a:pPr>
            <a:r>
              <a:t/>
            </a:r>
            <a:endParaRPr sz="1400">
              <a:solidFill>
                <a:schemeClr val="dk1"/>
              </a:solidFill>
              <a:latin typeface="Calibri"/>
              <a:ea typeface="Calibri"/>
              <a:cs typeface="Calibri"/>
              <a:sym typeface="Calibri"/>
            </a:endParaRPr>
          </a:p>
          <a:p>
            <a:pPr indent="-228600" lvl="0" marL="457200" rtl="0" algn="l">
              <a:lnSpc>
                <a:spcPct val="100000"/>
              </a:lnSpc>
              <a:spcBef>
                <a:spcPts val="1200"/>
              </a:spcBef>
              <a:spcAft>
                <a:spcPts val="600"/>
              </a:spcAft>
              <a:buSzPts val="1200"/>
              <a:buNone/>
            </a:pPr>
            <a:r>
              <a:t/>
            </a:r>
            <a:endParaRPr sz="1400">
              <a:latin typeface="Calibri"/>
              <a:ea typeface="Calibri"/>
              <a:cs typeface="Calibri"/>
              <a:sym typeface="Calibri"/>
            </a:endParaRPr>
          </a:p>
        </p:txBody>
      </p:sp>
      <p:sp>
        <p:nvSpPr>
          <p:cNvPr id="739" name="Google Shape;739;p7"/>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Implementation</a:t>
            </a:r>
            <a:endParaRPr/>
          </a:p>
        </p:txBody>
      </p:sp>
      <p:pic>
        <p:nvPicPr>
          <p:cNvPr id="740" name="Google Shape;740;p7"/>
          <p:cNvPicPr preferRelativeResize="0"/>
          <p:nvPr/>
        </p:nvPicPr>
        <p:blipFill rotWithShape="1">
          <a:blip r:embed="rId3">
            <a:alphaModFix/>
          </a:blip>
          <a:srcRect b="0" l="0" r="0" t="0"/>
          <a:stretch/>
        </p:blipFill>
        <p:spPr>
          <a:xfrm rot="-5400000">
            <a:off x="1713485" y="2298362"/>
            <a:ext cx="2103755" cy="2503170"/>
          </a:xfrm>
          <a:prstGeom prst="rect">
            <a:avLst/>
          </a:prstGeom>
          <a:noFill/>
          <a:ln>
            <a:noFill/>
          </a:ln>
        </p:spPr>
      </p:pic>
      <p:pic>
        <p:nvPicPr>
          <p:cNvPr descr="微信截图_20241212195918" id="741" name="Google Shape;741;p7"/>
          <p:cNvPicPr preferRelativeResize="0"/>
          <p:nvPr/>
        </p:nvPicPr>
        <p:blipFill rotWithShape="1">
          <a:blip r:embed="rId4">
            <a:alphaModFix/>
          </a:blip>
          <a:srcRect b="0" l="0" r="0" t="0"/>
          <a:stretch/>
        </p:blipFill>
        <p:spPr>
          <a:xfrm>
            <a:off x="4882770" y="2498387"/>
            <a:ext cx="2379345" cy="21037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Code flow</a:t>
            </a:r>
            <a:endParaRPr/>
          </a:p>
        </p:txBody>
      </p:sp>
      <p:sp>
        <p:nvSpPr>
          <p:cNvPr id="747" name="Google Shape;747;p8"/>
          <p:cNvSpPr/>
          <p:nvPr/>
        </p:nvSpPr>
        <p:spPr>
          <a:xfrm>
            <a:off x="15311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8"/>
          <p:cNvSpPr/>
          <p:nvPr/>
        </p:nvSpPr>
        <p:spPr>
          <a:xfrm>
            <a:off x="34950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8"/>
          <p:cNvSpPr/>
          <p:nvPr/>
        </p:nvSpPr>
        <p:spPr>
          <a:xfrm>
            <a:off x="54589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8"/>
          <p:cNvSpPr/>
          <p:nvPr/>
        </p:nvSpPr>
        <p:spPr>
          <a:xfrm>
            <a:off x="74228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8"/>
          <p:cNvSpPr txBox="1"/>
          <p:nvPr/>
        </p:nvSpPr>
        <p:spPr>
          <a:xfrm flipH="1">
            <a:off x="713125" y="1938775"/>
            <a:ext cx="18123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I want  to test reaction time</a:t>
            </a:r>
            <a:endParaRPr b="0" i="0" sz="1200" u="none" cap="none" strike="noStrike">
              <a:solidFill>
                <a:schemeClr val="dk1"/>
              </a:solidFill>
              <a:latin typeface="Open Sans"/>
              <a:ea typeface="Open Sans"/>
              <a:cs typeface="Open Sans"/>
              <a:sym typeface="Open Sans"/>
            </a:endParaRPr>
          </a:p>
        </p:txBody>
      </p:sp>
      <p:sp>
        <p:nvSpPr>
          <p:cNvPr id="752" name="Google Shape;752;p8"/>
          <p:cNvSpPr txBox="1"/>
          <p:nvPr/>
        </p:nvSpPr>
        <p:spPr>
          <a:xfrm flipH="1">
            <a:off x="2690776" y="1938900"/>
            <a:ext cx="18123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Resources: 4 BUTTONS, 4 LEDs</a:t>
            </a:r>
            <a:endParaRPr b="0" i="0" sz="1200" u="none" cap="none" strike="noStrike">
              <a:solidFill>
                <a:schemeClr val="dk1"/>
              </a:solidFill>
              <a:latin typeface="Open Sans"/>
              <a:ea typeface="Open Sans"/>
              <a:cs typeface="Open Sans"/>
              <a:sym typeface="Open Sans"/>
            </a:endParaRPr>
          </a:p>
        </p:txBody>
      </p:sp>
      <p:sp>
        <p:nvSpPr>
          <p:cNvPr id="753" name="Google Shape;753;p8"/>
          <p:cNvSpPr txBox="1"/>
          <p:nvPr/>
        </p:nvSpPr>
        <p:spPr>
          <a:xfrm flipH="1">
            <a:off x="4640925" y="1938775"/>
            <a:ext cx="18123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Reaction Time = The time between See and Click</a:t>
            </a:r>
            <a:endParaRPr b="0" i="0" sz="1200" u="none" cap="none" strike="noStrike">
              <a:solidFill>
                <a:schemeClr val="dk1"/>
              </a:solidFill>
              <a:latin typeface="Open Sans"/>
              <a:ea typeface="Open Sans"/>
              <a:cs typeface="Open Sans"/>
              <a:sym typeface="Open Sans"/>
            </a:endParaRPr>
          </a:p>
        </p:txBody>
      </p:sp>
      <p:sp>
        <p:nvSpPr>
          <p:cNvPr id="754" name="Google Shape;754;p8"/>
          <p:cNvSpPr txBox="1"/>
          <p:nvPr/>
        </p:nvSpPr>
        <p:spPr>
          <a:xfrm flipH="1">
            <a:off x="6614034" y="1939054"/>
            <a:ext cx="18123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Add more in the same physical resources</a:t>
            </a:r>
            <a:endParaRPr b="0" i="0" sz="1200" u="none" cap="none" strike="noStrike">
              <a:solidFill>
                <a:schemeClr val="dk1"/>
              </a:solidFill>
              <a:latin typeface="Open Sans"/>
              <a:ea typeface="Open Sans"/>
              <a:cs typeface="Open Sans"/>
              <a:sym typeface="Open Sans"/>
            </a:endParaRPr>
          </a:p>
        </p:txBody>
      </p:sp>
      <p:cxnSp>
        <p:nvCxnSpPr>
          <p:cNvPr id="755" name="Google Shape;755;p8"/>
          <p:cNvCxnSpPr>
            <a:stCxn id="747" idx="3"/>
            <a:endCxn id="748" idx="1"/>
          </p:cNvCxnSpPr>
          <p:nvPr/>
        </p:nvCxnSpPr>
        <p:spPr>
          <a:xfrm>
            <a:off x="1707525" y="1526100"/>
            <a:ext cx="1787400" cy="0"/>
          </a:xfrm>
          <a:prstGeom prst="straightConnector1">
            <a:avLst/>
          </a:prstGeom>
          <a:noFill/>
          <a:ln cap="flat" cmpd="sng" w="9525">
            <a:solidFill>
              <a:schemeClr val="dk1"/>
            </a:solidFill>
            <a:prstDash val="solid"/>
            <a:round/>
            <a:headEnd len="sm" w="sm" type="none"/>
            <a:tailEnd len="sm" w="sm" type="none"/>
          </a:ln>
        </p:spPr>
      </p:cxnSp>
      <p:cxnSp>
        <p:nvCxnSpPr>
          <p:cNvPr id="756" name="Google Shape;756;p8"/>
          <p:cNvCxnSpPr>
            <a:stCxn id="748" idx="3"/>
            <a:endCxn id="749" idx="1"/>
          </p:cNvCxnSpPr>
          <p:nvPr/>
        </p:nvCxnSpPr>
        <p:spPr>
          <a:xfrm>
            <a:off x="3671425" y="1526100"/>
            <a:ext cx="1787400" cy="0"/>
          </a:xfrm>
          <a:prstGeom prst="straightConnector1">
            <a:avLst/>
          </a:prstGeom>
          <a:noFill/>
          <a:ln cap="flat" cmpd="sng" w="9525">
            <a:solidFill>
              <a:schemeClr val="dk1"/>
            </a:solidFill>
            <a:prstDash val="solid"/>
            <a:round/>
            <a:headEnd len="sm" w="sm" type="none"/>
            <a:tailEnd len="sm" w="sm" type="none"/>
          </a:ln>
        </p:spPr>
      </p:cxnSp>
      <p:cxnSp>
        <p:nvCxnSpPr>
          <p:cNvPr id="757" name="Google Shape;757;p8"/>
          <p:cNvCxnSpPr>
            <a:stCxn id="749" idx="3"/>
            <a:endCxn id="750" idx="1"/>
          </p:cNvCxnSpPr>
          <p:nvPr/>
        </p:nvCxnSpPr>
        <p:spPr>
          <a:xfrm>
            <a:off x="5635325" y="1526100"/>
            <a:ext cx="1787400" cy="0"/>
          </a:xfrm>
          <a:prstGeom prst="straightConnector1">
            <a:avLst/>
          </a:prstGeom>
          <a:noFill/>
          <a:ln cap="flat" cmpd="sng" w="9525">
            <a:solidFill>
              <a:schemeClr val="dk1"/>
            </a:solidFill>
            <a:prstDash val="solid"/>
            <a:round/>
            <a:headEnd len="sm" w="sm" type="none"/>
            <a:tailEnd len="sm" w="sm" type="none"/>
          </a:ln>
        </p:spPr>
      </p:cxnSp>
      <p:cxnSp>
        <p:nvCxnSpPr>
          <p:cNvPr id="758" name="Google Shape;758;p8"/>
          <p:cNvCxnSpPr>
            <a:stCxn id="747" idx="2"/>
            <a:endCxn id="751" idx="0"/>
          </p:cNvCxnSpPr>
          <p:nvPr/>
        </p:nvCxnSpPr>
        <p:spPr>
          <a:xfrm>
            <a:off x="1619325" y="1614300"/>
            <a:ext cx="0" cy="324600"/>
          </a:xfrm>
          <a:prstGeom prst="straightConnector1">
            <a:avLst/>
          </a:prstGeom>
          <a:noFill/>
          <a:ln cap="flat" cmpd="sng" w="9525">
            <a:solidFill>
              <a:schemeClr val="dk1"/>
            </a:solidFill>
            <a:prstDash val="solid"/>
            <a:round/>
            <a:headEnd len="sm" w="sm" type="none"/>
            <a:tailEnd len="sm" w="sm" type="none"/>
          </a:ln>
        </p:spPr>
      </p:cxnSp>
      <p:cxnSp>
        <p:nvCxnSpPr>
          <p:cNvPr id="759" name="Google Shape;759;p8"/>
          <p:cNvCxnSpPr>
            <a:stCxn id="748" idx="2"/>
            <a:endCxn id="752" idx="0"/>
          </p:cNvCxnSpPr>
          <p:nvPr/>
        </p:nvCxnSpPr>
        <p:spPr>
          <a:xfrm>
            <a:off x="3583225" y="1614300"/>
            <a:ext cx="13800" cy="324600"/>
          </a:xfrm>
          <a:prstGeom prst="straightConnector1">
            <a:avLst/>
          </a:prstGeom>
          <a:noFill/>
          <a:ln cap="flat" cmpd="sng" w="9525">
            <a:solidFill>
              <a:schemeClr val="dk1"/>
            </a:solidFill>
            <a:prstDash val="solid"/>
            <a:round/>
            <a:headEnd len="sm" w="sm" type="none"/>
            <a:tailEnd len="sm" w="sm" type="none"/>
          </a:ln>
        </p:spPr>
      </p:cxnSp>
      <p:cxnSp>
        <p:nvCxnSpPr>
          <p:cNvPr id="760" name="Google Shape;760;p8"/>
          <p:cNvCxnSpPr>
            <a:stCxn id="749" idx="2"/>
            <a:endCxn id="753" idx="0"/>
          </p:cNvCxnSpPr>
          <p:nvPr/>
        </p:nvCxnSpPr>
        <p:spPr>
          <a:xfrm>
            <a:off x="5547125" y="1614300"/>
            <a:ext cx="0" cy="324600"/>
          </a:xfrm>
          <a:prstGeom prst="straightConnector1">
            <a:avLst/>
          </a:prstGeom>
          <a:noFill/>
          <a:ln cap="flat" cmpd="sng" w="9525">
            <a:solidFill>
              <a:schemeClr val="dk1"/>
            </a:solidFill>
            <a:prstDash val="solid"/>
            <a:round/>
            <a:headEnd len="sm" w="sm" type="none"/>
            <a:tailEnd len="sm" w="sm" type="none"/>
          </a:ln>
        </p:spPr>
      </p:cxnSp>
      <p:cxnSp>
        <p:nvCxnSpPr>
          <p:cNvPr id="761" name="Google Shape;761;p8"/>
          <p:cNvCxnSpPr>
            <a:stCxn id="750" idx="2"/>
            <a:endCxn id="754" idx="0"/>
          </p:cNvCxnSpPr>
          <p:nvPr/>
        </p:nvCxnSpPr>
        <p:spPr>
          <a:xfrm>
            <a:off x="7511025" y="1614300"/>
            <a:ext cx="9300" cy="324900"/>
          </a:xfrm>
          <a:prstGeom prst="straightConnector1">
            <a:avLst/>
          </a:prstGeom>
          <a:noFill/>
          <a:ln cap="flat" cmpd="sng" w="9525">
            <a:solidFill>
              <a:schemeClr val="dk1"/>
            </a:solidFill>
            <a:prstDash val="solid"/>
            <a:round/>
            <a:headEnd len="sm" w="sm" type="none"/>
            <a:tailEnd len="sm" w="sm" type="none"/>
          </a:ln>
        </p:spPr>
      </p:cxnSp>
      <p:sp>
        <p:nvSpPr>
          <p:cNvPr id="762" name="Google Shape;762;p8"/>
          <p:cNvSpPr/>
          <p:nvPr/>
        </p:nvSpPr>
        <p:spPr>
          <a:xfrm>
            <a:off x="15311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8"/>
          <p:cNvSpPr/>
          <p:nvPr/>
        </p:nvSpPr>
        <p:spPr>
          <a:xfrm>
            <a:off x="34950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8"/>
          <p:cNvSpPr/>
          <p:nvPr/>
        </p:nvSpPr>
        <p:spPr>
          <a:xfrm>
            <a:off x="54589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8"/>
          <p:cNvSpPr/>
          <p:nvPr/>
        </p:nvSpPr>
        <p:spPr>
          <a:xfrm>
            <a:off x="74228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8"/>
          <p:cNvSpPr txBox="1"/>
          <p:nvPr/>
        </p:nvSpPr>
        <p:spPr>
          <a:xfrm flipH="1">
            <a:off x="713125" y="3849425"/>
            <a:ext cx="18123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Add more functions:</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I need a way to </a:t>
            </a:r>
            <a:r>
              <a:rPr lang="en-US" sz="1200">
                <a:solidFill>
                  <a:schemeClr val="dk1"/>
                </a:solidFill>
                <a:latin typeface="Open Sans"/>
                <a:ea typeface="Open Sans"/>
                <a:cs typeface="Open Sans"/>
                <a:sym typeface="Open Sans"/>
              </a:rPr>
              <a:t>expand</a:t>
            </a:r>
            <a:endParaRPr b="0" i="0" sz="1200" u="none" cap="none" strike="noStrike">
              <a:solidFill>
                <a:schemeClr val="dk1"/>
              </a:solidFill>
              <a:latin typeface="Open Sans"/>
              <a:ea typeface="Open Sans"/>
              <a:cs typeface="Open Sans"/>
              <a:sym typeface="Open Sans"/>
            </a:endParaRPr>
          </a:p>
        </p:txBody>
      </p:sp>
      <p:sp>
        <p:nvSpPr>
          <p:cNvPr id="767" name="Google Shape;767;p8"/>
          <p:cNvSpPr txBox="1"/>
          <p:nvPr/>
        </p:nvSpPr>
        <p:spPr>
          <a:xfrm flipH="1">
            <a:off x="2677025" y="3849425"/>
            <a:ext cx="18123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Development a MENU</a:t>
            </a:r>
            <a:endParaRPr b="0" i="0" sz="1200" u="none" cap="none" strike="noStrike">
              <a:solidFill>
                <a:schemeClr val="dk1"/>
              </a:solidFill>
              <a:latin typeface="Open Sans"/>
              <a:ea typeface="Open Sans"/>
              <a:cs typeface="Open Sans"/>
              <a:sym typeface="Open Sans"/>
            </a:endParaRPr>
          </a:p>
        </p:txBody>
      </p:sp>
      <p:sp>
        <p:nvSpPr>
          <p:cNvPr id="768" name="Google Shape;768;p8"/>
          <p:cNvSpPr txBox="1"/>
          <p:nvPr/>
        </p:nvSpPr>
        <p:spPr>
          <a:xfrm flipH="1">
            <a:off x="4654677" y="3856952"/>
            <a:ext cx="18123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The Menu is a container, and I can add more Functions</a:t>
            </a:r>
            <a:endParaRPr b="0" i="0" sz="1200" u="none" cap="none" strike="noStrike">
              <a:solidFill>
                <a:schemeClr val="dk1"/>
              </a:solidFill>
              <a:latin typeface="Open Sans"/>
              <a:ea typeface="Open Sans"/>
              <a:cs typeface="Open Sans"/>
              <a:sym typeface="Open Sans"/>
            </a:endParaRPr>
          </a:p>
        </p:txBody>
      </p:sp>
      <p:sp>
        <p:nvSpPr>
          <p:cNvPr id="769" name="Google Shape;769;p8"/>
          <p:cNvSpPr txBox="1"/>
          <p:nvPr/>
        </p:nvSpPr>
        <p:spPr>
          <a:xfrm flipH="1">
            <a:off x="6604825" y="3849425"/>
            <a:ext cx="18123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More functions:</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Memory Game</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Jumping Dino</a:t>
            </a:r>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Snake</a:t>
            </a:r>
            <a:endParaRPr b="0" i="0" sz="1200" u="none" cap="none" strike="noStrike">
              <a:solidFill>
                <a:schemeClr val="dk1"/>
              </a:solidFill>
              <a:latin typeface="Open Sans"/>
              <a:ea typeface="Open Sans"/>
              <a:cs typeface="Open Sans"/>
              <a:sym typeface="Open Sans"/>
            </a:endParaRPr>
          </a:p>
        </p:txBody>
      </p:sp>
      <p:cxnSp>
        <p:nvCxnSpPr>
          <p:cNvPr id="770" name="Google Shape;770;p8"/>
          <p:cNvCxnSpPr>
            <a:stCxn id="762" idx="3"/>
            <a:endCxn id="763" idx="1"/>
          </p:cNvCxnSpPr>
          <p:nvPr/>
        </p:nvCxnSpPr>
        <p:spPr>
          <a:xfrm>
            <a:off x="1707525" y="3436750"/>
            <a:ext cx="1787400" cy="0"/>
          </a:xfrm>
          <a:prstGeom prst="straightConnector1">
            <a:avLst/>
          </a:prstGeom>
          <a:noFill/>
          <a:ln cap="flat" cmpd="sng" w="9525">
            <a:solidFill>
              <a:schemeClr val="dk1"/>
            </a:solidFill>
            <a:prstDash val="solid"/>
            <a:round/>
            <a:headEnd len="sm" w="sm" type="none"/>
            <a:tailEnd len="sm" w="sm" type="none"/>
          </a:ln>
        </p:spPr>
      </p:cxnSp>
      <p:cxnSp>
        <p:nvCxnSpPr>
          <p:cNvPr id="771" name="Google Shape;771;p8"/>
          <p:cNvCxnSpPr>
            <a:stCxn id="763" idx="3"/>
            <a:endCxn id="764" idx="1"/>
          </p:cNvCxnSpPr>
          <p:nvPr/>
        </p:nvCxnSpPr>
        <p:spPr>
          <a:xfrm>
            <a:off x="3671425" y="3436750"/>
            <a:ext cx="1787400" cy="0"/>
          </a:xfrm>
          <a:prstGeom prst="straightConnector1">
            <a:avLst/>
          </a:prstGeom>
          <a:noFill/>
          <a:ln cap="flat" cmpd="sng" w="9525">
            <a:solidFill>
              <a:schemeClr val="dk1"/>
            </a:solidFill>
            <a:prstDash val="solid"/>
            <a:round/>
            <a:headEnd len="sm" w="sm" type="none"/>
            <a:tailEnd len="sm" w="sm" type="none"/>
          </a:ln>
        </p:spPr>
      </p:cxnSp>
      <p:cxnSp>
        <p:nvCxnSpPr>
          <p:cNvPr id="772" name="Google Shape;772;p8"/>
          <p:cNvCxnSpPr>
            <a:stCxn id="764" idx="3"/>
            <a:endCxn id="765" idx="1"/>
          </p:cNvCxnSpPr>
          <p:nvPr/>
        </p:nvCxnSpPr>
        <p:spPr>
          <a:xfrm>
            <a:off x="5635325" y="3436750"/>
            <a:ext cx="1787400" cy="0"/>
          </a:xfrm>
          <a:prstGeom prst="straightConnector1">
            <a:avLst/>
          </a:prstGeom>
          <a:noFill/>
          <a:ln cap="flat" cmpd="sng" w="9525">
            <a:solidFill>
              <a:schemeClr val="dk1"/>
            </a:solidFill>
            <a:prstDash val="solid"/>
            <a:round/>
            <a:headEnd len="sm" w="sm" type="none"/>
            <a:tailEnd len="sm" w="sm" type="none"/>
          </a:ln>
        </p:spPr>
      </p:cxnSp>
      <p:cxnSp>
        <p:nvCxnSpPr>
          <p:cNvPr id="773" name="Google Shape;773;p8"/>
          <p:cNvCxnSpPr>
            <a:stCxn id="762" idx="2"/>
            <a:endCxn id="766" idx="0"/>
          </p:cNvCxnSpPr>
          <p:nvPr/>
        </p:nvCxnSpPr>
        <p:spPr>
          <a:xfrm>
            <a:off x="1619325" y="3524950"/>
            <a:ext cx="0" cy="324600"/>
          </a:xfrm>
          <a:prstGeom prst="straightConnector1">
            <a:avLst/>
          </a:prstGeom>
          <a:noFill/>
          <a:ln cap="flat" cmpd="sng" w="9525">
            <a:solidFill>
              <a:schemeClr val="dk1"/>
            </a:solidFill>
            <a:prstDash val="solid"/>
            <a:round/>
            <a:headEnd len="sm" w="sm" type="none"/>
            <a:tailEnd len="sm" w="sm" type="none"/>
          </a:ln>
        </p:spPr>
      </p:cxnSp>
      <p:cxnSp>
        <p:nvCxnSpPr>
          <p:cNvPr id="774" name="Google Shape;774;p8"/>
          <p:cNvCxnSpPr>
            <a:stCxn id="763" idx="2"/>
            <a:endCxn id="767" idx="0"/>
          </p:cNvCxnSpPr>
          <p:nvPr/>
        </p:nvCxnSpPr>
        <p:spPr>
          <a:xfrm>
            <a:off x="3583225" y="3524950"/>
            <a:ext cx="0" cy="324600"/>
          </a:xfrm>
          <a:prstGeom prst="straightConnector1">
            <a:avLst/>
          </a:prstGeom>
          <a:noFill/>
          <a:ln cap="flat" cmpd="sng" w="9525">
            <a:solidFill>
              <a:schemeClr val="dk1"/>
            </a:solidFill>
            <a:prstDash val="solid"/>
            <a:round/>
            <a:headEnd len="sm" w="sm" type="none"/>
            <a:tailEnd len="sm" w="sm" type="none"/>
          </a:ln>
        </p:spPr>
      </p:cxnSp>
      <p:cxnSp>
        <p:nvCxnSpPr>
          <p:cNvPr id="775" name="Google Shape;775;p8"/>
          <p:cNvCxnSpPr>
            <a:stCxn id="764" idx="2"/>
            <a:endCxn id="768" idx="0"/>
          </p:cNvCxnSpPr>
          <p:nvPr/>
        </p:nvCxnSpPr>
        <p:spPr>
          <a:xfrm>
            <a:off x="5547125" y="3524950"/>
            <a:ext cx="13800" cy="332100"/>
          </a:xfrm>
          <a:prstGeom prst="straightConnector1">
            <a:avLst/>
          </a:prstGeom>
          <a:noFill/>
          <a:ln cap="flat" cmpd="sng" w="9525">
            <a:solidFill>
              <a:schemeClr val="dk1"/>
            </a:solidFill>
            <a:prstDash val="solid"/>
            <a:round/>
            <a:headEnd len="sm" w="sm" type="none"/>
            <a:tailEnd len="sm" w="sm" type="none"/>
          </a:ln>
        </p:spPr>
      </p:cxnSp>
      <p:cxnSp>
        <p:nvCxnSpPr>
          <p:cNvPr id="776" name="Google Shape;776;p8"/>
          <p:cNvCxnSpPr>
            <a:stCxn id="765" idx="2"/>
            <a:endCxn id="769" idx="0"/>
          </p:cNvCxnSpPr>
          <p:nvPr/>
        </p:nvCxnSpPr>
        <p:spPr>
          <a:xfrm>
            <a:off x="7511025" y="3524950"/>
            <a:ext cx="0" cy="3246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
          <p:cNvSpPr txBox="1"/>
          <p:nvPr>
            <p:ph idx="1" type="body"/>
          </p:nvPr>
        </p:nvSpPr>
        <p:spPr>
          <a:xfrm>
            <a:off x="720000" y="1215750"/>
            <a:ext cx="7710900" cy="399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Nunito Light"/>
              <a:buChar char="●"/>
            </a:pPr>
            <a:r>
              <a:rPr lang="en-US"/>
              <a:t>Development in Arduino and VS code with Platform IO, but finally Arduino</a:t>
            </a:r>
            <a:endParaRPr/>
          </a:p>
          <a:p>
            <a:pPr indent="-304800" lvl="0" marL="457200" rtl="0" algn="l">
              <a:lnSpc>
                <a:spcPct val="100000"/>
              </a:lnSpc>
              <a:spcBef>
                <a:spcPts val="0"/>
              </a:spcBef>
              <a:spcAft>
                <a:spcPts val="0"/>
              </a:spcAft>
              <a:buSzPts val="1200"/>
              <a:buFont typeface="Nunito Light"/>
              <a:buChar char="●"/>
            </a:pPr>
            <a:r>
              <a:rPr lang="en-US"/>
              <a:t>Main functions</a:t>
            </a:r>
            <a:endParaRPr/>
          </a:p>
          <a:p>
            <a:pPr indent="-304800" lvl="1" marL="914400" rtl="0" algn="l">
              <a:lnSpc>
                <a:spcPct val="100000"/>
              </a:lnSpc>
              <a:spcBef>
                <a:spcPts val="0"/>
              </a:spcBef>
              <a:spcAft>
                <a:spcPts val="0"/>
              </a:spcAft>
              <a:buSzPts val="1200"/>
              <a:buChar char="○"/>
            </a:pPr>
            <a:r>
              <a:rPr lang="en-US"/>
              <a:t>The Menu </a:t>
            </a:r>
            <a:endParaRPr/>
          </a:p>
          <a:p>
            <a:pPr indent="-304800" lvl="1" marL="914400" rtl="0" algn="l">
              <a:lnSpc>
                <a:spcPct val="100000"/>
              </a:lnSpc>
              <a:spcBef>
                <a:spcPts val="0"/>
              </a:spcBef>
              <a:spcAft>
                <a:spcPts val="0"/>
              </a:spcAft>
              <a:buSzPts val="1200"/>
              <a:buChar char="○"/>
            </a:pPr>
            <a:r>
              <a:rPr lang="en-US"/>
              <a:t>Reaction Test </a:t>
            </a:r>
            <a:endParaRPr/>
          </a:p>
          <a:p>
            <a:pPr indent="-304800" lvl="1" marL="914400" rtl="0" algn="l">
              <a:lnSpc>
                <a:spcPct val="100000"/>
              </a:lnSpc>
              <a:spcBef>
                <a:spcPts val="0"/>
              </a:spcBef>
              <a:spcAft>
                <a:spcPts val="0"/>
              </a:spcAft>
              <a:buSzPts val="1200"/>
              <a:buChar char="○"/>
            </a:pPr>
            <a:r>
              <a:rPr lang="en-US"/>
              <a:t>Jumping Dino (Try to copy Chrome Dino game, but end up with a jumping block)</a:t>
            </a:r>
            <a:endParaRPr/>
          </a:p>
          <a:p>
            <a:pPr indent="-304800" lvl="1" marL="914400" rtl="0" algn="l">
              <a:lnSpc>
                <a:spcPct val="100000"/>
              </a:lnSpc>
              <a:spcBef>
                <a:spcPts val="0"/>
              </a:spcBef>
              <a:spcAft>
                <a:spcPts val="0"/>
              </a:spcAft>
              <a:buSzPts val="1200"/>
              <a:buChar char="○"/>
            </a:pPr>
            <a:r>
              <a:rPr lang="en-US"/>
              <a:t>Memory Game</a:t>
            </a:r>
            <a:endParaRPr/>
          </a:p>
          <a:p>
            <a:pPr indent="-304800" lvl="1" marL="914400" rtl="0" algn="l">
              <a:lnSpc>
                <a:spcPct val="100000"/>
              </a:lnSpc>
              <a:spcBef>
                <a:spcPts val="0"/>
              </a:spcBef>
              <a:spcAft>
                <a:spcPts val="0"/>
              </a:spcAft>
              <a:buSzPts val="1200"/>
              <a:buChar char="○"/>
            </a:pPr>
            <a:r>
              <a:rPr lang="en-US"/>
              <a:t>Snake Game</a:t>
            </a:r>
            <a:endParaRPr/>
          </a:p>
          <a:p>
            <a:pPr indent="-304800" lvl="1" marL="914400" rtl="0" algn="l">
              <a:lnSpc>
                <a:spcPct val="100000"/>
              </a:lnSpc>
              <a:spcBef>
                <a:spcPts val="0"/>
              </a:spcBef>
              <a:spcAft>
                <a:spcPts val="0"/>
              </a:spcAft>
              <a:buSzPts val="1200"/>
              <a:buChar char="○"/>
            </a:pPr>
            <a:r>
              <a:rPr lang="en-US"/>
              <a:t>Settings</a:t>
            </a:r>
            <a:endParaRPr/>
          </a:p>
          <a:p>
            <a:pPr indent="-228600" lvl="0" marL="457200" rtl="0" algn="l">
              <a:lnSpc>
                <a:spcPct val="100000"/>
              </a:lnSpc>
              <a:spcBef>
                <a:spcPts val="0"/>
              </a:spcBef>
              <a:spcAft>
                <a:spcPts val="0"/>
              </a:spcAft>
              <a:buSzPts val="1200"/>
              <a:buFont typeface="Nunito Light"/>
              <a:buNone/>
            </a:pPr>
            <a:r>
              <a:t/>
            </a:r>
            <a:endParaRPr/>
          </a:p>
          <a:p>
            <a:pPr indent="-304800" lvl="0" marL="457200" rtl="0" algn="l">
              <a:lnSpc>
                <a:spcPct val="100000"/>
              </a:lnSpc>
              <a:spcBef>
                <a:spcPts val="0"/>
              </a:spcBef>
              <a:spcAft>
                <a:spcPts val="0"/>
              </a:spcAft>
              <a:buSzPts val="1200"/>
              <a:buFont typeface="Nunito Light"/>
              <a:buChar char="●"/>
            </a:pPr>
            <a:r>
              <a:rPr lang="en-US"/>
              <a:t>Miner functions</a:t>
            </a:r>
            <a:endParaRPr/>
          </a:p>
          <a:p>
            <a:pPr indent="-304800" lvl="1" marL="914400" rtl="0" algn="l">
              <a:lnSpc>
                <a:spcPct val="100000"/>
              </a:lnSpc>
              <a:spcBef>
                <a:spcPts val="0"/>
              </a:spcBef>
              <a:spcAft>
                <a:spcPts val="0"/>
              </a:spcAft>
              <a:buSzPts val="1200"/>
              <a:buChar char="○"/>
            </a:pPr>
            <a:r>
              <a:rPr lang="en-US"/>
              <a:t>Display</a:t>
            </a:r>
            <a:endParaRPr/>
          </a:p>
          <a:p>
            <a:pPr indent="-304800" lvl="1" marL="914400" rtl="0" algn="l">
              <a:lnSpc>
                <a:spcPct val="100000"/>
              </a:lnSpc>
              <a:spcBef>
                <a:spcPts val="0"/>
              </a:spcBef>
              <a:spcAft>
                <a:spcPts val="0"/>
              </a:spcAft>
              <a:buSzPts val="1200"/>
              <a:buChar char="○"/>
            </a:pPr>
            <a:r>
              <a:rPr lang="en-US"/>
              <a:t>Buzzer sound</a:t>
            </a:r>
            <a:endParaRPr/>
          </a:p>
          <a:p>
            <a:pPr indent="-304800" lvl="1" marL="914400" rtl="0" algn="l">
              <a:lnSpc>
                <a:spcPct val="100000"/>
              </a:lnSpc>
              <a:spcBef>
                <a:spcPts val="0"/>
              </a:spcBef>
              <a:spcAft>
                <a:spcPts val="0"/>
              </a:spcAft>
              <a:buSzPts val="1200"/>
              <a:buChar char="○"/>
            </a:pPr>
            <a:r>
              <a:rPr lang="en-US"/>
              <a:t>LED lights</a:t>
            </a:r>
            <a:endParaRPr/>
          </a:p>
          <a:p>
            <a:pPr indent="-228600" lvl="1" marL="914400" rtl="0" algn="l">
              <a:lnSpc>
                <a:spcPct val="100000"/>
              </a:lnSpc>
              <a:spcBef>
                <a:spcPts val="0"/>
              </a:spcBef>
              <a:spcAft>
                <a:spcPts val="0"/>
              </a:spcAft>
              <a:buSzPts val="1200"/>
              <a:buNone/>
            </a:pPr>
            <a:r>
              <a:t/>
            </a:r>
            <a:endParaRPr/>
          </a:p>
          <a:p>
            <a:pPr indent="-228600" lvl="0" marL="457200" rtl="0" algn="l">
              <a:lnSpc>
                <a:spcPct val="100000"/>
              </a:lnSpc>
              <a:spcBef>
                <a:spcPts val="0"/>
              </a:spcBef>
              <a:spcAft>
                <a:spcPts val="0"/>
              </a:spcAft>
              <a:buSzPts val="1200"/>
              <a:buFont typeface="Nunito Light"/>
              <a:buNone/>
            </a:pPr>
            <a:r>
              <a:t/>
            </a:r>
            <a:endParaRPr/>
          </a:p>
        </p:txBody>
      </p:sp>
      <p:sp>
        <p:nvSpPr>
          <p:cNvPr id="782" name="Google Shape;782;p9"/>
          <p:cNvSpPr txBox="1"/>
          <p:nvPr>
            <p:ph type="title"/>
          </p:nvPr>
        </p:nvSpPr>
        <p:spPr>
          <a:xfrm>
            <a:off x="720000" y="54167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Code Overview</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2024-12-13T03:15:24Z</dcterms:created>
  <dc:creator>Xiang Li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D676B59AD08849998D36FC736E8209B7_12</vt:lpwstr>
  </property>
  <property fmtid="{D5CDD505-2E9C-101B-9397-08002B2CF9AE}" pid="3" name="KSOProductBuildVer">
    <vt:lpwstr>2052-12.1.0.19302</vt:lpwstr>
  </property>
</Properties>
</file>